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99" r:id="rId5"/>
    <p:sldId id="324" r:id="rId6"/>
    <p:sldId id="341" r:id="rId7"/>
    <p:sldId id="344" r:id="rId8"/>
    <p:sldId id="338" r:id="rId9"/>
    <p:sldId id="342" r:id="rId10"/>
    <p:sldId id="339" r:id="rId11"/>
    <p:sldId id="325" r:id="rId12"/>
    <p:sldId id="340" r:id="rId13"/>
    <p:sldId id="34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40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tan Merchant" initials="KM" lastIdx="13" clrIdx="0">
    <p:extLst>
      <p:ext uri="{19B8F6BF-5375-455C-9EA6-DF929625EA0E}">
        <p15:presenceInfo xmlns:p15="http://schemas.microsoft.com/office/powerpoint/2012/main" userId="S::Ketan.Merchant@clearone.com::8d7cb54f-e73e-4b38-81db-746c4391b52d" providerId="AD"/>
      </p:ext>
    </p:extLst>
  </p:cmAuthor>
  <p:cmAuthor id="2" name="Richard Roper" initials="RR" lastIdx="78" clrIdx="1">
    <p:extLst>
      <p:ext uri="{19B8F6BF-5375-455C-9EA6-DF929625EA0E}">
        <p15:presenceInfo xmlns:p15="http://schemas.microsoft.com/office/powerpoint/2012/main" userId="S::Richard.Roper@clearone.com::3d096f1e-95d8-487e-b3fb-a5e731b5ae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5560"/>
    <a:srgbClr val="FF0066"/>
    <a:srgbClr val="FF6206"/>
    <a:srgbClr val="FF6306"/>
    <a:srgbClr val="2E3538"/>
    <a:srgbClr val="D96B11"/>
    <a:srgbClr val="F68025"/>
    <a:srgbClr val="382A26"/>
    <a:srgbClr val="F78835"/>
    <a:srgbClr val="98B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9958" autoAdjust="0"/>
    <p:restoredTop sz="87298" autoAdjust="0"/>
  </p:normalViewPr>
  <p:slideViewPr>
    <p:cSldViewPr>
      <p:cViewPr varScale="1">
        <p:scale>
          <a:sx n="105" d="100"/>
          <a:sy n="105" d="100"/>
        </p:scale>
        <p:origin x="150" y="96"/>
      </p:cViewPr>
      <p:guideLst>
        <p:guide orient="horz" pos="2184"/>
        <p:guide pos="40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9" d="100"/>
          <a:sy n="79" d="100"/>
        </p:scale>
        <p:origin x="3600" y="96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Roper" userId="3d096f1e-95d8-487e-b3fb-a5e731b5ae74" providerId="ADAL" clId="{16C8669E-B0DA-4C09-94E6-89DE91CCC6FF}"/>
    <pc:docChg chg="undo redo custSel addSld modSld modMainMaster">
      <pc:chgData name="Richard Roper" userId="3d096f1e-95d8-487e-b3fb-a5e731b5ae74" providerId="ADAL" clId="{16C8669E-B0DA-4C09-94E6-89DE91CCC6FF}" dt="2021-05-11T21:16:12.188" v="1147" actId="1035"/>
      <pc:docMkLst>
        <pc:docMk/>
      </pc:docMkLst>
      <pc:sldChg chg="modSp mod">
        <pc:chgData name="Richard Roper" userId="3d096f1e-95d8-487e-b3fb-a5e731b5ae74" providerId="ADAL" clId="{16C8669E-B0DA-4C09-94E6-89DE91CCC6FF}" dt="2021-05-11T21:15:21.957" v="1144" actId="1076"/>
        <pc:sldMkLst>
          <pc:docMk/>
          <pc:sldMk cId="1555766349" sldId="299"/>
        </pc:sldMkLst>
        <pc:picChg chg="mod">
          <ac:chgData name="Richard Roper" userId="3d096f1e-95d8-487e-b3fb-a5e731b5ae74" providerId="ADAL" clId="{16C8669E-B0DA-4C09-94E6-89DE91CCC6FF}" dt="2021-05-11T21:15:21.957" v="1144" actId="1076"/>
          <ac:picMkLst>
            <pc:docMk/>
            <pc:sldMk cId="1555766349" sldId="299"/>
            <ac:picMk id="5" creationId="{1377ADFD-EEA0-43C1-A7E5-958DF7D795AC}"/>
          </ac:picMkLst>
        </pc:picChg>
      </pc:sldChg>
      <pc:sldChg chg="addSp delSp modSp mod delCm modCm">
        <pc:chgData name="Richard Roper" userId="3d096f1e-95d8-487e-b3fb-a5e731b5ae74" providerId="ADAL" clId="{16C8669E-B0DA-4C09-94E6-89DE91CCC6FF}" dt="2021-05-11T19:28:54.920" v="1050" actId="1592"/>
        <pc:sldMkLst>
          <pc:docMk/>
          <pc:sldMk cId="475543581" sldId="324"/>
        </pc:sldMkLst>
        <pc:spChg chg="mod">
          <ac:chgData name="Richard Roper" userId="3d096f1e-95d8-487e-b3fb-a5e731b5ae74" providerId="ADAL" clId="{16C8669E-B0DA-4C09-94E6-89DE91CCC6FF}" dt="2021-05-11T19:28:06.193" v="1033" actId="27636"/>
          <ac:spMkLst>
            <pc:docMk/>
            <pc:sldMk cId="475543581" sldId="324"/>
            <ac:spMk id="6" creationId="{F820A4A9-38D5-4DD2-AA65-2C1E884321F8}"/>
          </ac:spMkLst>
        </pc:spChg>
        <pc:spChg chg="add mod">
          <ac:chgData name="Richard Roper" userId="3d096f1e-95d8-487e-b3fb-a5e731b5ae74" providerId="ADAL" clId="{16C8669E-B0DA-4C09-94E6-89DE91CCC6FF}" dt="2021-05-11T19:28:33.187" v="1036" actId="164"/>
          <ac:spMkLst>
            <pc:docMk/>
            <pc:sldMk cId="475543581" sldId="324"/>
            <ac:spMk id="17" creationId="{B0ABA18D-7687-43B5-85FC-D4E088511A80}"/>
          </ac:spMkLst>
        </pc:spChg>
        <pc:spChg chg="del mod topLvl">
          <ac:chgData name="Richard Roper" userId="3d096f1e-95d8-487e-b3fb-a5e731b5ae74" providerId="ADAL" clId="{16C8669E-B0DA-4C09-94E6-89DE91CCC6FF}" dt="2021-05-11T16:58:58.417" v="30" actId="478"/>
          <ac:spMkLst>
            <pc:docMk/>
            <pc:sldMk cId="475543581" sldId="324"/>
            <ac:spMk id="44" creationId="{DBAE8AE1-5348-432C-B3A7-D20979367808}"/>
          </ac:spMkLst>
        </pc:spChg>
        <pc:spChg chg="mod topLvl">
          <ac:chgData name="Richard Roper" userId="3d096f1e-95d8-487e-b3fb-a5e731b5ae74" providerId="ADAL" clId="{16C8669E-B0DA-4C09-94E6-89DE91CCC6FF}" dt="2021-05-11T19:28:33.187" v="1036" actId="164"/>
          <ac:spMkLst>
            <pc:docMk/>
            <pc:sldMk cId="475543581" sldId="324"/>
            <ac:spMk id="45" creationId="{4D46A9BB-7332-4EA8-8161-05012AB01748}"/>
          </ac:spMkLst>
        </pc:spChg>
        <pc:spChg chg="mod topLvl">
          <ac:chgData name="Richard Roper" userId="3d096f1e-95d8-487e-b3fb-a5e731b5ae74" providerId="ADAL" clId="{16C8669E-B0DA-4C09-94E6-89DE91CCC6FF}" dt="2021-05-11T19:28:33.187" v="1036" actId="164"/>
          <ac:spMkLst>
            <pc:docMk/>
            <pc:sldMk cId="475543581" sldId="324"/>
            <ac:spMk id="46" creationId="{F3955FAA-0168-4063-8D12-0ECC07664640}"/>
          </ac:spMkLst>
        </pc:spChg>
        <pc:spChg chg="mod topLvl">
          <ac:chgData name="Richard Roper" userId="3d096f1e-95d8-487e-b3fb-a5e731b5ae74" providerId="ADAL" clId="{16C8669E-B0DA-4C09-94E6-89DE91CCC6FF}" dt="2021-05-11T19:28:33.187" v="1036" actId="164"/>
          <ac:spMkLst>
            <pc:docMk/>
            <pc:sldMk cId="475543581" sldId="324"/>
            <ac:spMk id="47" creationId="{C6B050CA-E587-4618-97D1-127BEFE99C15}"/>
          </ac:spMkLst>
        </pc:spChg>
        <pc:grpChg chg="add del mod">
          <ac:chgData name="Richard Roper" userId="3d096f1e-95d8-487e-b3fb-a5e731b5ae74" providerId="ADAL" clId="{16C8669E-B0DA-4C09-94E6-89DE91CCC6FF}" dt="2021-05-11T16:55:22.843" v="3" actId="165"/>
          <ac:grpSpMkLst>
            <pc:docMk/>
            <pc:sldMk cId="475543581" sldId="324"/>
            <ac:grpSpMk id="2" creationId="{67BB24A2-984E-4349-92DC-AF11819B08DA}"/>
          </ac:grpSpMkLst>
        </pc:grpChg>
        <pc:grpChg chg="add mod">
          <ac:chgData name="Richard Roper" userId="3d096f1e-95d8-487e-b3fb-a5e731b5ae74" providerId="ADAL" clId="{16C8669E-B0DA-4C09-94E6-89DE91CCC6FF}" dt="2021-05-11T19:28:36.056" v="1049" actId="1038"/>
          <ac:grpSpMkLst>
            <pc:docMk/>
            <pc:sldMk cId="475543581" sldId="324"/>
            <ac:grpSpMk id="3" creationId="{5277CF2B-77C9-404F-973F-121E74705B77}"/>
          </ac:grpSpMkLst>
        </pc:grpChg>
        <pc:picChg chg="mod">
          <ac:chgData name="Richard Roper" userId="3d096f1e-95d8-487e-b3fb-a5e731b5ae74" providerId="ADAL" clId="{16C8669E-B0DA-4C09-94E6-89DE91CCC6FF}" dt="2021-05-11T19:28:14.456" v="1034" actId="1076"/>
          <ac:picMkLst>
            <pc:docMk/>
            <pc:sldMk cId="475543581" sldId="324"/>
            <ac:picMk id="8" creationId="{C90E3E3D-D7BC-44C1-947B-A5B71F85DFC6}"/>
          </ac:picMkLst>
        </pc:picChg>
        <pc:picChg chg="mod topLvl">
          <ac:chgData name="Richard Roper" userId="3d096f1e-95d8-487e-b3fb-a5e731b5ae74" providerId="ADAL" clId="{16C8669E-B0DA-4C09-94E6-89DE91CCC6FF}" dt="2021-05-11T19:28:33.187" v="1036" actId="164"/>
          <ac:picMkLst>
            <pc:docMk/>
            <pc:sldMk cId="475543581" sldId="324"/>
            <ac:picMk id="10" creationId="{79BAF5B3-2A6D-4379-B467-93491B6C592E}"/>
          </ac:picMkLst>
        </pc:picChg>
        <pc:picChg chg="mod">
          <ac:chgData name="Richard Roper" userId="3d096f1e-95d8-487e-b3fb-a5e731b5ae74" providerId="ADAL" clId="{16C8669E-B0DA-4C09-94E6-89DE91CCC6FF}" dt="2021-05-11T19:28:16.855" v="1035" actId="1076"/>
          <ac:picMkLst>
            <pc:docMk/>
            <pc:sldMk cId="475543581" sldId="324"/>
            <ac:picMk id="12" creationId="{B544A7CF-19D7-4915-AD5D-ABF31BEFF079}"/>
          </ac:picMkLst>
        </pc:picChg>
        <pc:picChg chg="mod topLvl">
          <ac:chgData name="Richard Roper" userId="3d096f1e-95d8-487e-b3fb-a5e731b5ae74" providerId="ADAL" clId="{16C8669E-B0DA-4C09-94E6-89DE91CCC6FF}" dt="2021-05-11T19:28:33.187" v="1036" actId="164"/>
          <ac:picMkLst>
            <pc:docMk/>
            <pc:sldMk cId="475543581" sldId="324"/>
            <ac:picMk id="30" creationId="{010AA472-BA29-4038-8ECB-05E8A6D29FC7}"/>
          </ac:picMkLst>
        </pc:picChg>
        <pc:picChg chg="mod topLvl">
          <ac:chgData name="Richard Roper" userId="3d096f1e-95d8-487e-b3fb-a5e731b5ae74" providerId="ADAL" clId="{16C8669E-B0DA-4C09-94E6-89DE91CCC6FF}" dt="2021-05-11T19:28:33.187" v="1036" actId="164"/>
          <ac:picMkLst>
            <pc:docMk/>
            <pc:sldMk cId="475543581" sldId="324"/>
            <ac:picMk id="37" creationId="{BF722457-4658-4564-8583-977C33B12CD3}"/>
          </ac:picMkLst>
        </pc:picChg>
        <pc:picChg chg="mod topLvl">
          <ac:chgData name="Richard Roper" userId="3d096f1e-95d8-487e-b3fb-a5e731b5ae74" providerId="ADAL" clId="{16C8669E-B0DA-4C09-94E6-89DE91CCC6FF}" dt="2021-05-11T19:28:33.187" v="1036" actId="164"/>
          <ac:picMkLst>
            <pc:docMk/>
            <pc:sldMk cId="475543581" sldId="324"/>
            <ac:picMk id="42" creationId="{A239FE37-9560-4B94-AF2B-B65967F6BA4F}"/>
          </ac:picMkLst>
        </pc:picChg>
      </pc:sldChg>
      <pc:sldChg chg="addSp delSp modSp mod">
        <pc:chgData name="Richard Roper" userId="3d096f1e-95d8-487e-b3fb-a5e731b5ae74" providerId="ADAL" clId="{16C8669E-B0DA-4C09-94E6-89DE91CCC6FF}" dt="2021-05-11T21:14:50.787" v="1143" actId="1037"/>
        <pc:sldMkLst>
          <pc:docMk/>
          <pc:sldMk cId="2448480287" sldId="325"/>
        </pc:sldMkLst>
        <pc:spChg chg="add del mod">
          <ac:chgData name="Richard Roper" userId="3d096f1e-95d8-487e-b3fb-a5e731b5ae74" providerId="ADAL" clId="{16C8669E-B0DA-4C09-94E6-89DE91CCC6FF}" dt="2021-05-11T18:29:15.946" v="832" actId="478"/>
          <ac:spMkLst>
            <pc:docMk/>
            <pc:sldMk cId="2448480287" sldId="325"/>
            <ac:spMk id="2" creationId="{B30D7E34-D751-43C7-BBF0-524631AAD68B}"/>
          </ac:spMkLst>
        </pc:spChg>
        <pc:spChg chg="mod">
          <ac:chgData name="Richard Roper" userId="3d096f1e-95d8-487e-b3fb-a5e731b5ae74" providerId="ADAL" clId="{16C8669E-B0DA-4C09-94E6-89DE91CCC6FF}" dt="2021-05-11T18:33:15.272" v="855" actId="20577"/>
          <ac:spMkLst>
            <pc:docMk/>
            <pc:sldMk cId="2448480287" sldId="325"/>
            <ac:spMk id="6" creationId="{F820A4A9-38D5-4DD2-AA65-2C1E884321F8}"/>
          </ac:spMkLst>
        </pc:spChg>
        <pc:spChg chg="add del mod">
          <ac:chgData name="Richard Roper" userId="3d096f1e-95d8-487e-b3fb-a5e731b5ae74" providerId="ADAL" clId="{16C8669E-B0DA-4C09-94E6-89DE91CCC6FF}" dt="2021-05-11T18:34:26.304" v="867" actId="478"/>
          <ac:spMkLst>
            <pc:docMk/>
            <pc:sldMk cId="2448480287" sldId="325"/>
            <ac:spMk id="9" creationId="{E17C8F28-1579-4BEF-B30C-417C4B739B53}"/>
          </ac:spMkLst>
        </pc:spChg>
        <pc:spChg chg="add mod">
          <ac:chgData name="Richard Roper" userId="3d096f1e-95d8-487e-b3fb-a5e731b5ae74" providerId="ADAL" clId="{16C8669E-B0DA-4C09-94E6-89DE91CCC6FF}" dt="2021-05-11T18:27:51.541" v="822" actId="20577"/>
          <ac:spMkLst>
            <pc:docMk/>
            <pc:sldMk cId="2448480287" sldId="325"/>
            <ac:spMk id="12" creationId="{7B3E46D6-D5B7-4A8E-AE02-96686D595905}"/>
          </ac:spMkLst>
        </pc:spChg>
        <pc:spChg chg="del mod">
          <ac:chgData name="Richard Roper" userId="3d096f1e-95d8-487e-b3fb-a5e731b5ae74" providerId="ADAL" clId="{16C8669E-B0DA-4C09-94E6-89DE91CCC6FF}" dt="2021-05-11T18:30:53.955" v="837" actId="478"/>
          <ac:spMkLst>
            <pc:docMk/>
            <pc:sldMk cId="2448480287" sldId="325"/>
            <ac:spMk id="13" creationId="{306CE05B-22AF-4BC2-B52A-E4D4FD2D81A9}"/>
          </ac:spMkLst>
        </pc:spChg>
        <pc:spChg chg="mod">
          <ac:chgData name="Richard Roper" userId="3d096f1e-95d8-487e-b3fb-a5e731b5ae74" providerId="ADAL" clId="{16C8669E-B0DA-4C09-94E6-89DE91CCC6FF}" dt="2021-05-11T21:14:04.581" v="1133" actId="1076"/>
          <ac:spMkLst>
            <pc:docMk/>
            <pc:sldMk cId="2448480287" sldId="325"/>
            <ac:spMk id="14" creationId="{1CF126D4-8612-4C7F-B226-09732385FCA2}"/>
          </ac:spMkLst>
        </pc:spChg>
        <pc:picChg chg="mod">
          <ac:chgData name="Richard Roper" userId="3d096f1e-95d8-487e-b3fb-a5e731b5ae74" providerId="ADAL" clId="{16C8669E-B0DA-4C09-94E6-89DE91CCC6FF}" dt="2021-05-11T21:14:31.221" v="1139" actId="1076"/>
          <ac:picMkLst>
            <pc:docMk/>
            <pc:sldMk cId="2448480287" sldId="325"/>
            <ac:picMk id="3" creationId="{C89CE510-715C-4D05-A59C-7B203C83C6FD}"/>
          </ac:picMkLst>
        </pc:picChg>
        <pc:picChg chg="add mod">
          <ac:chgData name="Richard Roper" userId="3d096f1e-95d8-487e-b3fb-a5e731b5ae74" providerId="ADAL" clId="{16C8669E-B0DA-4C09-94E6-89DE91CCC6FF}" dt="2021-05-11T21:14:39.620" v="1140" actId="1076"/>
          <ac:picMkLst>
            <pc:docMk/>
            <pc:sldMk cId="2448480287" sldId="325"/>
            <ac:picMk id="8" creationId="{3C9B4468-0905-4E5C-BBC6-850D0890BAAF}"/>
          </ac:picMkLst>
        </pc:picChg>
        <pc:picChg chg="mod">
          <ac:chgData name="Richard Roper" userId="3d096f1e-95d8-487e-b3fb-a5e731b5ae74" providerId="ADAL" clId="{16C8669E-B0DA-4C09-94E6-89DE91CCC6FF}" dt="2021-05-11T21:14:50.787" v="1143" actId="1037"/>
          <ac:picMkLst>
            <pc:docMk/>
            <pc:sldMk cId="2448480287" sldId="325"/>
            <ac:picMk id="10" creationId="{AB7F4797-F2CD-4EAC-BC5B-521D7994D038}"/>
          </ac:picMkLst>
        </pc:picChg>
      </pc:sldChg>
      <pc:sldChg chg="addSp modSp mod modAnim delCm">
        <pc:chgData name="Richard Roper" userId="3d096f1e-95d8-487e-b3fb-a5e731b5ae74" providerId="ADAL" clId="{16C8669E-B0DA-4C09-94E6-89DE91CCC6FF}" dt="2021-05-11T19:36:16.677" v="1105"/>
        <pc:sldMkLst>
          <pc:docMk/>
          <pc:sldMk cId="2443894266" sldId="338"/>
        </pc:sldMkLst>
        <pc:spChg chg="mod">
          <ac:chgData name="Richard Roper" userId="3d096f1e-95d8-487e-b3fb-a5e731b5ae74" providerId="ADAL" clId="{16C8669E-B0DA-4C09-94E6-89DE91CCC6FF}" dt="2021-05-11T19:31:18.496" v="1079" actId="1038"/>
          <ac:spMkLst>
            <pc:docMk/>
            <pc:sldMk cId="2443894266" sldId="338"/>
            <ac:spMk id="6" creationId="{F820A4A9-38D5-4DD2-AA65-2C1E884321F8}"/>
          </ac:spMkLst>
        </pc:spChg>
        <pc:spChg chg="mod">
          <ac:chgData name="Richard Roper" userId="3d096f1e-95d8-487e-b3fb-a5e731b5ae74" providerId="ADAL" clId="{16C8669E-B0DA-4C09-94E6-89DE91CCC6FF}" dt="2021-05-11T18:25:44.540" v="756" actId="20577"/>
          <ac:spMkLst>
            <pc:docMk/>
            <pc:sldMk cId="2443894266" sldId="338"/>
            <ac:spMk id="7" creationId="{638A61FA-9D19-454C-BC08-8E220ACE53E9}"/>
          </ac:spMkLst>
        </pc:spChg>
        <pc:spChg chg="add mod">
          <ac:chgData name="Richard Roper" userId="3d096f1e-95d8-487e-b3fb-a5e731b5ae74" providerId="ADAL" clId="{16C8669E-B0DA-4C09-94E6-89DE91CCC6FF}" dt="2021-05-11T17:43:13.812" v="388" actId="1076"/>
          <ac:spMkLst>
            <pc:docMk/>
            <pc:sldMk cId="2443894266" sldId="338"/>
            <ac:spMk id="11" creationId="{A4358DD7-7BDD-49BC-A885-8956478A3B0F}"/>
          </ac:spMkLst>
        </pc:spChg>
        <pc:grpChg chg="mod">
          <ac:chgData name="Richard Roper" userId="3d096f1e-95d8-487e-b3fb-a5e731b5ae74" providerId="ADAL" clId="{16C8669E-B0DA-4C09-94E6-89DE91CCC6FF}" dt="2021-05-11T17:44:51.924" v="410" actId="1076"/>
          <ac:grpSpMkLst>
            <pc:docMk/>
            <pc:sldMk cId="2443894266" sldId="338"/>
            <ac:grpSpMk id="22" creationId="{AD5B8E18-C794-4571-B675-7C8D9AA45CEF}"/>
          </ac:grpSpMkLst>
        </pc:grpChg>
        <pc:picChg chg="mod">
          <ac:chgData name="Richard Roper" userId="3d096f1e-95d8-487e-b3fb-a5e731b5ae74" providerId="ADAL" clId="{16C8669E-B0DA-4C09-94E6-89DE91CCC6FF}" dt="2021-05-11T19:31:14.056" v="1075" actId="1076"/>
          <ac:picMkLst>
            <pc:docMk/>
            <pc:sldMk cId="2443894266" sldId="338"/>
            <ac:picMk id="2" creationId="{D3B8D2EA-EF66-42DC-95CE-67708CEB71C0}"/>
          </ac:picMkLst>
        </pc:picChg>
        <pc:picChg chg="mod">
          <ac:chgData name="Richard Roper" userId="3d096f1e-95d8-487e-b3fb-a5e731b5ae74" providerId="ADAL" clId="{16C8669E-B0DA-4C09-94E6-89DE91CCC6FF}" dt="2021-05-11T19:30:42.559" v="1065" actId="1076"/>
          <ac:picMkLst>
            <pc:docMk/>
            <pc:sldMk cId="2443894266" sldId="338"/>
            <ac:picMk id="3" creationId="{EBA91B9B-0CBF-495C-AB78-96A11F30A789}"/>
          </ac:picMkLst>
        </pc:picChg>
      </pc:sldChg>
      <pc:sldChg chg="addSp modSp mod delCm">
        <pc:chgData name="Richard Roper" userId="3d096f1e-95d8-487e-b3fb-a5e731b5ae74" providerId="ADAL" clId="{16C8669E-B0DA-4C09-94E6-89DE91CCC6FF}" dt="2021-05-11T21:16:12.188" v="1147" actId="1035"/>
        <pc:sldMkLst>
          <pc:docMk/>
          <pc:sldMk cId="86105193" sldId="339"/>
        </pc:sldMkLst>
        <pc:spChg chg="mod ord">
          <ac:chgData name="Richard Roper" userId="3d096f1e-95d8-487e-b3fb-a5e731b5ae74" providerId="ADAL" clId="{16C8669E-B0DA-4C09-94E6-89DE91CCC6FF}" dt="2021-05-11T18:20:14.113" v="695" actId="164"/>
          <ac:spMkLst>
            <pc:docMk/>
            <pc:sldMk cId="86105193" sldId="339"/>
            <ac:spMk id="2" creationId="{6A7D5C54-29B3-411F-B0AC-9FE2906786AC}"/>
          </ac:spMkLst>
        </pc:spChg>
        <pc:spChg chg="mod">
          <ac:chgData name="Richard Roper" userId="3d096f1e-95d8-487e-b3fb-a5e731b5ae74" providerId="ADAL" clId="{16C8669E-B0DA-4C09-94E6-89DE91CCC6FF}" dt="2021-05-11T21:16:12.188" v="1147" actId="1035"/>
          <ac:spMkLst>
            <pc:docMk/>
            <pc:sldMk cId="86105193" sldId="339"/>
            <ac:spMk id="6" creationId="{F820A4A9-38D5-4DD2-AA65-2C1E884321F8}"/>
          </ac:spMkLst>
        </pc:spChg>
        <pc:spChg chg="mod">
          <ac:chgData name="Richard Roper" userId="3d096f1e-95d8-487e-b3fb-a5e731b5ae74" providerId="ADAL" clId="{16C8669E-B0DA-4C09-94E6-89DE91CCC6FF}" dt="2021-05-11T18:19:32.709" v="691" actId="1037"/>
          <ac:spMkLst>
            <pc:docMk/>
            <pc:sldMk cId="86105193" sldId="339"/>
            <ac:spMk id="9" creationId="{B20B29A6-4797-4409-8623-1B64E95F80EA}"/>
          </ac:spMkLst>
        </pc:spChg>
        <pc:spChg chg="mod">
          <ac:chgData name="Richard Roper" userId="3d096f1e-95d8-487e-b3fb-a5e731b5ae74" providerId="ADAL" clId="{16C8669E-B0DA-4C09-94E6-89DE91CCC6FF}" dt="2021-05-11T18:19:10.158" v="686" actId="14100"/>
          <ac:spMkLst>
            <pc:docMk/>
            <pc:sldMk cId="86105193" sldId="339"/>
            <ac:spMk id="29" creationId="{2F43B18B-8CEF-4893-96BC-ACFEFCB62FDD}"/>
          </ac:spMkLst>
        </pc:spChg>
        <pc:grpChg chg="add mod">
          <ac:chgData name="Richard Roper" userId="3d096f1e-95d8-487e-b3fb-a5e731b5ae74" providerId="ADAL" clId="{16C8669E-B0DA-4C09-94E6-89DE91CCC6FF}" dt="2021-05-11T18:20:17.573" v="708" actId="1036"/>
          <ac:grpSpMkLst>
            <pc:docMk/>
            <pc:sldMk cId="86105193" sldId="339"/>
            <ac:grpSpMk id="3" creationId="{0EA00A43-9816-4C34-AB23-598D7AC1262D}"/>
          </ac:grpSpMkLst>
        </pc:grpChg>
        <pc:picChg chg="mod modCrop">
          <ac:chgData name="Richard Roper" userId="3d096f1e-95d8-487e-b3fb-a5e731b5ae74" providerId="ADAL" clId="{16C8669E-B0DA-4C09-94E6-89DE91CCC6FF}" dt="2021-05-11T18:18:58.024" v="684" actId="1076"/>
          <ac:picMkLst>
            <pc:docMk/>
            <pc:sldMk cId="86105193" sldId="339"/>
            <ac:picMk id="11" creationId="{D1D18303-819F-4A58-BA30-2ED3BD78728D}"/>
          </ac:picMkLst>
        </pc:picChg>
        <pc:picChg chg="add mod modCrop">
          <ac:chgData name="Richard Roper" userId="3d096f1e-95d8-487e-b3fb-a5e731b5ae74" providerId="ADAL" clId="{16C8669E-B0DA-4C09-94E6-89DE91CCC6FF}" dt="2021-05-11T18:20:14.113" v="695" actId="164"/>
          <ac:picMkLst>
            <pc:docMk/>
            <pc:sldMk cId="86105193" sldId="339"/>
            <ac:picMk id="12" creationId="{7538CF8A-3009-4AE9-A7DD-9A45154B5C15}"/>
          </ac:picMkLst>
        </pc:picChg>
      </pc:sldChg>
      <pc:sldChg chg="addSp delSp modSp mod">
        <pc:chgData name="Richard Roper" userId="3d096f1e-95d8-487e-b3fb-a5e731b5ae74" providerId="ADAL" clId="{16C8669E-B0DA-4C09-94E6-89DE91CCC6FF}" dt="2021-05-11T19:25:42.657" v="1015" actId="1035"/>
        <pc:sldMkLst>
          <pc:docMk/>
          <pc:sldMk cId="3811049618" sldId="340"/>
        </pc:sldMkLst>
        <pc:spChg chg="mod">
          <ac:chgData name="Richard Roper" userId="3d096f1e-95d8-487e-b3fb-a5e731b5ae74" providerId="ADAL" clId="{16C8669E-B0DA-4C09-94E6-89DE91CCC6FF}" dt="2021-05-11T18:39:17.328" v="890" actId="255"/>
          <ac:spMkLst>
            <pc:docMk/>
            <pc:sldMk cId="3811049618" sldId="340"/>
            <ac:spMk id="2" creationId="{9D6F0E0D-AE46-4EE5-A081-37B5D84B8F63}"/>
          </ac:spMkLst>
        </pc:spChg>
        <pc:spChg chg="add del mod">
          <ac:chgData name="Richard Roper" userId="3d096f1e-95d8-487e-b3fb-a5e731b5ae74" providerId="ADAL" clId="{16C8669E-B0DA-4C09-94E6-89DE91CCC6FF}" dt="2021-05-11T18:49:56.066" v="943"/>
          <ac:spMkLst>
            <pc:docMk/>
            <pc:sldMk cId="3811049618" sldId="340"/>
            <ac:spMk id="4" creationId="{ADEDAB02-7414-4B34-9939-DD47EBE9AD1F}"/>
          </ac:spMkLst>
        </pc:spChg>
        <pc:spChg chg="add del mod">
          <ac:chgData name="Richard Roper" userId="3d096f1e-95d8-487e-b3fb-a5e731b5ae74" providerId="ADAL" clId="{16C8669E-B0DA-4C09-94E6-89DE91CCC6FF}" dt="2021-05-11T18:57:38.834" v="948" actId="478"/>
          <ac:spMkLst>
            <pc:docMk/>
            <pc:sldMk cId="3811049618" sldId="340"/>
            <ac:spMk id="10" creationId="{4263F65B-A352-4D1B-BABC-96574C36076D}"/>
          </ac:spMkLst>
        </pc:spChg>
        <pc:spChg chg="mod">
          <ac:chgData name="Richard Roper" userId="3d096f1e-95d8-487e-b3fb-a5e731b5ae74" providerId="ADAL" clId="{16C8669E-B0DA-4C09-94E6-89DE91CCC6FF}" dt="2021-05-11T19:21:51.061" v="1002" actId="1076"/>
          <ac:spMkLst>
            <pc:docMk/>
            <pc:sldMk cId="3811049618" sldId="340"/>
            <ac:spMk id="12" creationId="{41879F60-ED55-4A4A-82FE-843B22701215}"/>
          </ac:spMkLst>
        </pc:spChg>
        <pc:spChg chg="mod">
          <ac:chgData name="Richard Roper" userId="3d096f1e-95d8-487e-b3fb-a5e731b5ae74" providerId="ADAL" clId="{16C8669E-B0DA-4C09-94E6-89DE91CCC6FF}" dt="2021-05-11T19:22:20.461" v="1004" actId="1076"/>
          <ac:spMkLst>
            <pc:docMk/>
            <pc:sldMk cId="3811049618" sldId="340"/>
            <ac:spMk id="14" creationId="{A3433C1F-86D3-4DDA-B591-31F904971CCD}"/>
          </ac:spMkLst>
        </pc:spChg>
        <pc:picChg chg="del mod">
          <ac:chgData name="Richard Roper" userId="3d096f1e-95d8-487e-b3fb-a5e731b5ae74" providerId="ADAL" clId="{16C8669E-B0DA-4C09-94E6-89DE91CCC6FF}" dt="2021-05-11T18:57:27.388" v="945" actId="478"/>
          <ac:picMkLst>
            <pc:docMk/>
            <pc:sldMk cId="3811049618" sldId="340"/>
            <ac:picMk id="6" creationId="{8A96619B-6FED-45CE-A1D3-5CE736B0197C}"/>
          </ac:picMkLst>
        </pc:picChg>
        <pc:picChg chg="del mod">
          <ac:chgData name="Richard Roper" userId="3d096f1e-95d8-487e-b3fb-a5e731b5ae74" providerId="ADAL" clId="{16C8669E-B0DA-4C09-94E6-89DE91CCC6FF}" dt="2021-05-11T18:57:26.180" v="944" actId="478"/>
          <ac:picMkLst>
            <pc:docMk/>
            <pc:sldMk cId="3811049618" sldId="340"/>
            <ac:picMk id="7" creationId="{C32F5A08-8FCA-4000-8E4E-4BA2E6B829F7}"/>
          </ac:picMkLst>
        </pc:picChg>
        <pc:picChg chg="del mod">
          <ac:chgData name="Richard Roper" userId="3d096f1e-95d8-487e-b3fb-a5e731b5ae74" providerId="ADAL" clId="{16C8669E-B0DA-4C09-94E6-89DE91CCC6FF}" dt="2021-05-11T18:57:28.217" v="946" actId="478"/>
          <ac:picMkLst>
            <pc:docMk/>
            <pc:sldMk cId="3811049618" sldId="340"/>
            <ac:picMk id="8" creationId="{78462362-EDEA-47A8-885D-19110A68D5C5}"/>
          </ac:picMkLst>
        </pc:picChg>
        <pc:picChg chg="del mod">
          <ac:chgData name="Richard Roper" userId="3d096f1e-95d8-487e-b3fb-a5e731b5ae74" providerId="ADAL" clId="{16C8669E-B0DA-4C09-94E6-89DE91CCC6FF}" dt="2021-05-11T18:57:29.641" v="947" actId="478"/>
          <ac:picMkLst>
            <pc:docMk/>
            <pc:sldMk cId="3811049618" sldId="340"/>
            <ac:picMk id="11" creationId="{CFEE6021-CCD0-45FE-A3BC-3DE3E4585BC5}"/>
          </ac:picMkLst>
        </pc:picChg>
        <pc:picChg chg="add mod">
          <ac:chgData name="Richard Roper" userId="3d096f1e-95d8-487e-b3fb-a5e731b5ae74" providerId="ADAL" clId="{16C8669E-B0DA-4C09-94E6-89DE91CCC6FF}" dt="2021-05-11T19:24:26.241" v="1012" actId="1035"/>
          <ac:picMkLst>
            <pc:docMk/>
            <pc:sldMk cId="3811049618" sldId="340"/>
            <ac:picMk id="15" creationId="{D110B3E9-1BCD-4C1B-AEFA-3D3186F00D8C}"/>
          </ac:picMkLst>
        </pc:picChg>
        <pc:picChg chg="add mod">
          <ac:chgData name="Richard Roper" userId="3d096f1e-95d8-487e-b3fb-a5e731b5ae74" providerId="ADAL" clId="{16C8669E-B0DA-4C09-94E6-89DE91CCC6FF}" dt="2021-05-11T19:24:35.464" v="1014" actId="1036"/>
          <ac:picMkLst>
            <pc:docMk/>
            <pc:sldMk cId="3811049618" sldId="340"/>
            <ac:picMk id="17" creationId="{10174F90-8190-4705-917D-B9C42717878E}"/>
          </ac:picMkLst>
        </pc:picChg>
        <pc:picChg chg="add mod">
          <ac:chgData name="Richard Roper" userId="3d096f1e-95d8-487e-b3fb-a5e731b5ae74" providerId="ADAL" clId="{16C8669E-B0DA-4C09-94E6-89DE91CCC6FF}" dt="2021-05-11T19:21:25.218" v="999" actId="14100"/>
          <ac:picMkLst>
            <pc:docMk/>
            <pc:sldMk cId="3811049618" sldId="340"/>
            <ac:picMk id="19" creationId="{6A278DAC-1657-47C5-A49C-4F886868643A}"/>
          </ac:picMkLst>
        </pc:picChg>
        <pc:picChg chg="add mod">
          <ac:chgData name="Richard Roper" userId="3d096f1e-95d8-487e-b3fb-a5e731b5ae74" providerId="ADAL" clId="{16C8669E-B0DA-4C09-94E6-89DE91CCC6FF}" dt="2021-05-11T19:25:42.657" v="1015" actId="1035"/>
          <ac:picMkLst>
            <pc:docMk/>
            <pc:sldMk cId="3811049618" sldId="340"/>
            <ac:picMk id="21" creationId="{1ABEAA45-C35A-4191-A5C3-57785267BABB}"/>
          </ac:picMkLst>
        </pc:picChg>
      </pc:sldChg>
      <pc:sldChg chg="addSp delSp modSp mod delCm">
        <pc:chgData name="Richard Roper" userId="3d096f1e-95d8-487e-b3fb-a5e731b5ae74" providerId="ADAL" clId="{16C8669E-B0DA-4C09-94E6-89DE91CCC6FF}" dt="2021-05-11T19:29:02.192" v="1051" actId="1592"/>
        <pc:sldMkLst>
          <pc:docMk/>
          <pc:sldMk cId="721146970" sldId="341"/>
        </pc:sldMkLst>
        <pc:spChg chg="mod">
          <ac:chgData name="Richard Roper" userId="3d096f1e-95d8-487e-b3fb-a5e731b5ae74" providerId="ADAL" clId="{16C8669E-B0DA-4C09-94E6-89DE91CCC6FF}" dt="2021-05-11T17:27:14.002" v="210" actId="1076"/>
          <ac:spMkLst>
            <pc:docMk/>
            <pc:sldMk cId="721146970" sldId="341"/>
            <ac:spMk id="6" creationId="{F820A4A9-38D5-4DD2-AA65-2C1E884321F8}"/>
          </ac:spMkLst>
        </pc:spChg>
        <pc:spChg chg="mod">
          <ac:chgData name="Richard Roper" userId="3d096f1e-95d8-487e-b3fb-a5e731b5ae74" providerId="ADAL" clId="{16C8669E-B0DA-4C09-94E6-89DE91CCC6FF}" dt="2021-05-11T17:35:05.144" v="316" actId="20577"/>
          <ac:spMkLst>
            <pc:docMk/>
            <pc:sldMk cId="721146970" sldId="341"/>
            <ac:spMk id="7" creationId="{638A61FA-9D19-454C-BC08-8E220ACE53E9}"/>
          </ac:spMkLst>
        </pc:spChg>
        <pc:spChg chg="add mod">
          <ac:chgData name="Richard Roper" userId="3d096f1e-95d8-487e-b3fb-a5e731b5ae74" providerId="ADAL" clId="{16C8669E-B0DA-4C09-94E6-89DE91CCC6FF}" dt="2021-05-11T17:34:25.696" v="309" actId="6549"/>
          <ac:spMkLst>
            <pc:docMk/>
            <pc:sldMk cId="721146970" sldId="341"/>
            <ac:spMk id="11" creationId="{E549D3F6-5D29-48F8-907F-911FDEF7BF28}"/>
          </ac:spMkLst>
        </pc:spChg>
        <pc:spChg chg="del">
          <ac:chgData name="Richard Roper" userId="3d096f1e-95d8-487e-b3fb-a5e731b5ae74" providerId="ADAL" clId="{16C8669E-B0DA-4C09-94E6-89DE91CCC6FF}" dt="2021-05-11T17:05:26.782" v="137" actId="478"/>
          <ac:spMkLst>
            <pc:docMk/>
            <pc:sldMk cId="721146970" sldId="341"/>
            <ac:spMk id="16" creationId="{CCFE7C59-97A4-4232-84A9-813180AC84E6}"/>
          </ac:spMkLst>
        </pc:spChg>
        <pc:spChg chg="del">
          <ac:chgData name="Richard Roper" userId="3d096f1e-95d8-487e-b3fb-a5e731b5ae74" providerId="ADAL" clId="{16C8669E-B0DA-4C09-94E6-89DE91CCC6FF}" dt="2021-05-11T17:05:25.614" v="136" actId="478"/>
          <ac:spMkLst>
            <pc:docMk/>
            <pc:sldMk cId="721146970" sldId="341"/>
            <ac:spMk id="32" creationId="{1F7E6E13-C8E7-42BD-87D9-97115100F3F8}"/>
          </ac:spMkLst>
        </pc:spChg>
        <pc:picChg chg="mod">
          <ac:chgData name="Richard Roper" userId="3d096f1e-95d8-487e-b3fb-a5e731b5ae74" providerId="ADAL" clId="{16C8669E-B0DA-4C09-94E6-89DE91CCC6FF}" dt="2021-05-11T17:27:50.338" v="236" actId="1035"/>
          <ac:picMkLst>
            <pc:docMk/>
            <pc:sldMk cId="721146970" sldId="341"/>
            <ac:picMk id="3" creationId="{4DFEA0C6-ECB3-4275-8110-465EE72C33AB}"/>
          </ac:picMkLst>
        </pc:picChg>
        <pc:picChg chg="del">
          <ac:chgData name="Richard Roper" userId="3d096f1e-95d8-487e-b3fb-a5e731b5ae74" providerId="ADAL" clId="{16C8669E-B0DA-4C09-94E6-89DE91CCC6FF}" dt="2021-05-11T17:05:22.428" v="134" actId="478"/>
          <ac:picMkLst>
            <pc:docMk/>
            <pc:sldMk cId="721146970" sldId="341"/>
            <ac:picMk id="12" creationId="{EEB1DF0F-A458-46B9-BEBE-84F1EAA1265F}"/>
          </ac:picMkLst>
        </pc:picChg>
        <pc:picChg chg="del">
          <ac:chgData name="Richard Roper" userId="3d096f1e-95d8-487e-b3fb-a5e731b5ae74" providerId="ADAL" clId="{16C8669E-B0DA-4C09-94E6-89DE91CCC6FF}" dt="2021-05-11T17:05:24.372" v="135" actId="478"/>
          <ac:picMkLst>
            <pc:docMk/>
            <pc:sldMk cId="721146970" sldId="341"/>
            <ac:picMk id="15" creationId="{0C35F6F5-5C92-40FA-8388-888AA929BEF8}"/>
          </ac:picMkLst>
        </pc:picChg>
      </pc:sldChg>
      <pc:sldChg chg="addSp delSp modSp mod delCm">
        <pc:chgData name="Richard Roper" userId="3d096f1e-95d8-487e-b3fb-a5e731b5ae74" providerId="ADAL" clId="{16C8669E-B0DA-4C09-94E6-89DE91CCC6FF}" dt="2021-05-11T21:12:48.181" v="1130" actId="1038"/>
        <pc:sldMkLst>
          <pc:docMk/>
          <pc:sldMk cId="2037997040" sldId="342"/>
        </pc:sldMkLst>
        <pc:spChg chg="mod">
          <ac:chgData name="Richard Roper" userId="3d096f1e-95d8-487e-b3fb-a5e731b5ae74" providerId="ADAL" clId="{16C8669E-B0DA-4C09-94E6-89DE91CCC6FF}" dt="2021-05-11T17:59:10.255" v="521" actId="20577"/>
          <ac:spMkLst>
            <pc:docMk/>
            <pc:sldMk cId="2037997040" sldId="342"/>
            <ac:spMk id="6" creationId="{F820A4A9-38D5-4DD2-AA65-2C1E884321F8}"/>
          </ac:spMkLst>
        </pc:spChg>
        <pc:spChg chg="add mod">
          <ac:chgData name="Richard Roper" userId="3d096f1e-95d8-487e-b3fb-a5e731b5ae74" providerId="ADAL" clId="{16C8669E-B0DA-4C09-94E6-89DE91CCC6FF}" dt="2021-05-11T18:08:19.451" v="628" actId="20577"/>
          <ac:spMkLst>
            <pc:docMk/>
            <pc:sldMk cId="2037997040" sldId="342"/>
            <ac:spMk id="13" creationId="{8692345B-0048-4254-978F-9B32400E2AFA}"/>
          </ac:spMkLst>
        </pc:spChg>
        <pc:spChg chg="add del mod">
          <ac:chgData name="Richard Roper" userId="3d096f1e-95d8-487e-b3fb-a5e731b5ae74" providerId="ADAL" clId="{16C8669E-B0DA-4C09-94E6-89DE91CCC6FF}" dt="2021-05-11T18:04:15.108" v="590" actId="478"/>
          <ac:spMkLst>
            <pc:docMk/>
            <pc:sldMk cId="2037997040" sldId="342"/>
            <ac:spMk id="15" creationId="{022FD1B0-4216-4E69-BC60-7AE54C3BD080}"/>
          </ac:spMkLst>
        </pc:spChg>
        <pc:spChg chg="mod">
          <ac:chgData name="Richard Roper" userId="3d096f1e-95d8-487e-b3fb-a5e731b5ae74" providerId="ADAL" clId="{16C8669E-B0DA-4C09-94E6-89DE91CCC6FF}" dt="2021-05-11T21:12:23.380" v="1109" actId="1037"/>
          <ac:spMkLst>
            <pc:docMk/>
            <pc:sldMk cId="2037997040" sldId="342"/>
            <ac:spMk id="25" creationId="{01757E6B-03E7-47AC-A1F9-E5366E6171C0}"/>
          </ac:spMkLst>
        </pc:spChg>
        <pc:spChg chg="mod">
          <ac:chgData name="Richard Roper" userId="3d096f1e-95d8-487e-b3fb-a5e731b5ae74" providerId="ADAL" clId="{16C8669E-B0DA-4C09-94E6-89DE91CCC6FF}" dt="2021-05-11T21:12:34.676" v="1120" actId="1037"/>
          <ac:spMkLst>
            <pc:docMk/>
            <pc:sldMk cId="2037997040" sldId="342"/>
            <ac:spMk id="26" creationId="{4ECFB768-7652-468C-A851-3DA274B113ED}"/>
          </ac:spMkLst>
        </pc:spChg>
        <pc:spChg chg="mod">
          <ac:chgData name="Richard Roper" userId="3d096f1e-95d8-487e-b3fb-a5e731b5ae74" providerId="ADAL" clId="{16C8669E-B0DA-4C09-94E6-89DE91CCC6FF}" dt="2021-05-11T21:12:48.181" v="1130" actId="1038"/>
          <ac:spMkLst>
            <pc:docMk/>
            <pc:sldMk cId="2037997040" sldId="342"/>
            <ac:spMk id="28" creationId="{A0B8AD57-C6B3-40FE-91EE-B813AD1ADD31}"/>
          </ac:spMkLst>
        </pc:spChg>
        <pc:picChg chg="mod">
          <ac:chgData name="Richard Roper" userId="3d096f1e-95d8-487e-b3fb-a5e731b5ae74" providerId="ADAL" clId="{16C8669E-B0DA-4C09-94E6-89DE91CCC6FF}" dt="2021-05-11T18:08:34.315" v="629" actId="1076"/>
          <ac:picMkLst>
            <pc:docMk/>
            <pc:sldMk cId="2037997040" sldId="342"/>
            <ac:picMk id="10" creationId="{D4A31788-0390-4C38-9821-2C82FD5B40C0}"/>
          </ac:picMkLst>
        </pc:picChg>
        <pc:picChg chg="mod">
          <ac:chgData name="Richard Roper" userId="3d096f1e-95d8-487e-b3fb-a5e731b5ae74" providerId="ADAL" clId="{16C8669E-B0DA-4C09-94E6-89DE91CCC6FF}" dt="2021-05-11T21:12:28.420" v="1114" actId="1037"/>
          <ac:picMkLst>
            <pc:docMk/>
            <pc:sldMk cId="2037997040" sldId="342"/>
            <ac:picMk id="17" creationId="{BE6F5D46-1A59-4697-A2E3-6EBE2B58E20B}"/>
          </ac:picMkLst>
        </pc:picChg>
        <pc:picChg chg="mod">
          <ac:chgData name="Richard Roper" userId="3d096f1e-95d8-487e-b3fb-a5e731b5ae74" providerId="ADAL" clId="{16C8669E-B0DA-4C09-94E6-89DE91CCC6FF}" dt="2021-05-11T18:01:59.309" v="550" actId="1076"/>
          <ac:picMkLst>
            <pc:docMk/>
            <pc:sldMk cId="2037997040" sldId="342"/>
            <ac:picMk id="19" creationId="{3DE8896C-8005-44C9-ADD2-B41805CD02CD}"/>
          </ac:picMkLst>
        </pc:picChg>
        <pc:picChg chg="mod">
          <ac:chgData name="Richard Roper" userId="3d096f1e-95d8-487e-b3fb-a5e731b5ae74" providerId="ADAL" clId="{16C8669E-B0DA-4C09-94E6-89DE91CCC6FF}" dt="2021-05-11T18:05:56.222" v="596" actId="208"/>
          <ac:picMkLst>
            <pc:docMk/>
            <pc:sldMk cId="2037997040" sldId="342"/>
            <ac:picMk id="23" creationId="{B9CC27F9-6C61-44FC-881A-4D3BAD3273F2}"/>
          </ac:picMkLst>
        </pc:picChg>
      </pc:sldChg>
      <pc:sldChg chg="modSp mod">
        <pc:chgData name="Richard Roper" userId="3d096f1e-95d8-487e-b3fb-a5e731b5ae74" providerId="ADAL" clId="{16C8669E-B0DA-4C09-94E6-89DE91CCC6FF}" dt="2021-05-11T19:33:56.717" v="1093" actId="1076"/>
        <pc:sldMkLst>
          <pc:docMk/>
          <pc:sldMk cId="2413147334" sldId="343"/>
        </pc:sldMkLst>
        <pc:spChg chg="mod">
          <ac:chgData name="Richard Roper" userId="3d096f1e-95d8-487e-b3fb-a5e731b5ae74" providerId="ADAL" clId="{16C8669E-B0DA-4C09-94E6-89DE91CCC6FF}" dt="2021-05-11T19:33:45.350" v="1092" actId="1038"/>
          <ac:spMkLst>
            <pc:docMk/>
            <pc:sldMk cId="2413147334" sldId="343"/>
            <ac:spMk id="2" creationId="{108C5479-881E-4944-915C-06AD572828BA}"/>
          </ac:spMkLst>
        </pc:spChg>
        <pc:spChg chg="mod">
          <ac:chgData name="Richard Roper" userId="3d096f1e-95d8-487e-b3fb-a5e731b5ae74" providerId="ADAL" clId="{16C8669E-B0DA-4C09-94E6-89DE91CCC6FF}" dt="2021-05-11T19:33:38.614" v="1088" actId="1076"/>
          <ac:spMkLst>
            <pc:docMk/>
            <pc:sldMk cId="2413147334" sldId="343"/>
            <ac:spMk id="6" creationId="{4BE9DC76-2880-481F-94E9-48BE6A76B0F0}"/>
          </ac:spMkLst>
        </pc:spChg>
        <pc:spChg chg="mod">
          <ac:chgData name="Richard Roper" userId="3d096f1e-95d8-487e-b3fb-a5e731b5ae74" providerId="ADAL" clId="{16C8669E-B0DA-4C09-94E6-89DE91CCC6FF}" dt="2021-05-11T19:33:56.717" v="1093" actId="1076"/>
          <ac:spMkLst>
            <pc:docMk/>
            <pc:sldMk cId="2413147334" sldId="343"/>
            <ac:spMk id="8" creationId="{15BEB273-5437-46AF-A3D0-87A533C7791B}"/>
          </ac:spMkLst>
        </pc:spChg>
      </pc:sldChg>
      <pc:sldChg chg="addSp delSp modSp add mod">
        <pc:chgData name="Richard Roper" userId="3d096f1e-95d8-487e-b3fb-a5e731b5ae74" providerId="ADAL" clId="{16C8669E-B0DA-4C09-94E6-89DE91CCC6FF}" dt="2021-05-11T17:42:35.976" v="365" actId="14100"/>
        <pc:sldMkLst>
          <pc:docMk/>
          <pc:sldMk cId="3714139123" sldId="344"/>
        </pc:sldMkLst>
        <pc:spChg chg="mod">
          <ac:chgData name="Richard Roper" userId="3d096f1e-95d8-487e-b3fb-a5e731b5ae74" providerId="ADAL" clId="{16C8669E-B0DA-4C09-94E6-89DE91CCC6FF}" dt="2021-05-11T17:31:14.019" v="284" actId="14100"/>
          <ac:spMkLst>
            <pc:docMk/>
            <pc:sldMk cId="3714139123" sldId="344"/>
            <ac:spMk id="6" creationId="{F820A4A9-38D5-4DD2-AA65-2C1E884321F8}"/>
          </ac:spMkLst>
        </pc:spChg>
        <pc:spChg chg="mod">
          <ac:chgData name="Richard Roper" userId="3d096f1e-95d8-487e-b3fb-a5e731b5ae74" providerId="ADAL" clId="{16C8669E-B0DA-4C09-94E6-89DE91CCC6FF}" dt="2021-05-11T17:34:53.373" v="315" actId="6549"/>
          <ac:spMkLst>
            <pc:docMk/>
            <pc:sldMk cId="3714139123" sldId="344"/>
            <ac:spMk id="7" creationId="{638A61FA-9D19-454C-BC08-8E220ACE53E9}"/>
          </ac:spMkLst>
        </pc:spChg>
        <pc:spChg chg="add mod">
          <ac:chgData name="Richard Roper" userId="3d096f1e-95d8-487e-b3fb-a5e731b5ae74" providerId="ADAL" clId="{16C8669E-B0DA-4C09-94E6-89DE91CCC6FF}" dt="2021-05-11T17:42:35.976" v="365" actId="14100"/>
          <ac:spMkLst>
            <pc:docMk/>
            <pc:sldMk cId="3714139123" sldId="344"/>
            <ac:spMk id="11" creationId="{F1CA9D76-815C-484B-876D-532966938573}"/>
          </ac:spMkLst>
        </pc:spChg>
        <pc:spChg chg="mod">
          <ac:chgData name="Richard Roper" userId="3d096f1e-95d8-487e-b3fb-a5e731b5ae74" providerId="ADAL" clId="{16C8669E-B0DA-4C09-94E6-89DE91CCC6FF}" dt="2021-05-11T17:33:50.240" v="308" actId="1035"/>
          <ac:spMkLst>
            <pc:docMk/>
            <pc:sldMk cId="3714139123" sldId="344"/>
            <ac:spMk id="16" creationId="{CCFE7C59-97A4-4232-84A9-813180AC84E6}"/>
          </ac:spMkLst>
        </pc:spChg>
        <pc:spChg chg="mod">
          <ac:chgData name="Richard Roper" userId="3d096f1e-95d8-487e-b3fb-a5e731b5ae74" providerId="ADAL" clId="{16C8669E-B0DA-4C09-94E6-89DE91CCC6FF}" dt="2021-05-11T17:33:30.624" v="300" actId="1076"/>
          <ac:spMkLst>
            <pc:docMk/>
            <pc:sldMk cId="3714139123" sldId="344"/>
            <ac:spMk id="32" creationId="{1F7E6E13-C8E7-42BD-87D9-97115100F3F8}"/>
          </ac:spMkLst>
        </pc:spChg>
        <pc:picChg chg="del">
          <ac:chgData name="Richard Roper" userId="3d096f1e-95d8-487e-b3fb-a5e731b5ae74" providerId="ADAL" clId="{16C8669E-B0DA-4C09-94E6-89DE91CCC6FF}" dt="2021-05-11T17:29:12.040" v="252" actId="478"/>
          <ac:picMkLst>
            <pc:docMk/>
            <pc:sldMk cId="3714139123" sldId="344"/>
            <ac:picMk id="3" creationId="{4DFEA0C6-ECB3-4275-8110-465EE72C33AB}"/>
          </ac:picMkLst>
        </pc:picChg>
        <pc:picChg chg="mod">
          <ac:chgData name="Richard Roper" userId="3d096f1e-95d8-487e-b3fb-a5e731b5ae74" providerId="ADAL" clId="{16C8669E-B0DA-4C09-94E6-89DE91CCC6FF}" dt="2021-05-11T17:33:47.061" v="304" actId="1035"/>
          <ac:picMkLst>
            <pc:docMk/>
            <pc:sldMk cId="3714139123" sldId="344"/>
            <ac:picMk id="12" creationId="{EEB1DF0F-A458-46B9-BEBE-84F1EAA1265F}"/>
          </ac:picMkLst>
        </pc:picChg>
        <pc:picChg chg="mod">
          <ac:chgData name="Richard Roper" userId="3d096f1e-95d8-487e-b3fb-a5e731b5ae74" providerId="ADAL" clId="{16C8669E-B0DA-4C09-94E6-89DE91CCC6FF}" dt="2021-05-11T17:33:08.578" v="295" actId="14100"/>
          <ac:picMkLst>
            <pc:docMk/>
            <pc:sldMk cId="3714139123" sldId="344"/>
            <ac:picMk id="15" creationId="{0C35F6F5-5C92-40FA-8388-888AA929BEF8}"/>
          </ac:picMkLst>
        </pc:picChg>
      </pc:sldChg>
      <pc:sldMasterChg chg="modSldLayout">
        <pc:chgData name="Richard Roper" userId="3d096f1e-95d8-487e-b3fb-a5e731b5ae74" providerId="ADAL" clId="{16C8669E-B0DA-4C09-94E6-89DE91CCC6FF}" dt="2021-05-11T17:02:49.424" v="116" actId="403"/>
        <pc:sldMasterMkLst>
          <pc:docMk/>
          <pc:sldMasterMk cId="543923437" sldId="2147483648"/>
        </pc:sldMasterMkLst>
        <pc:sldLayoutChg chg="modSp">
          <pc:chgData name="Richard Roper" userId="3d096f1e-95d8-487e-b3fb-a5e731b5ae74" providerId="ADAL" clId="{16C8669E-B0DA-4C09-94E6-89DE91CCC6FF}" dt="2021-05-11T17:02:49.424" v="116" actId="403"/>
          <pc:sldLayoutMkLst>
            <pc:docMk/>
            <pc:sldMasterMk cId="543923437" sldId="2147483648"/>
            <pc:sldLayoutMk cId="2031810014" sldId="2147483650"/>
          </pc:sldLayoutMkLst>
          <pc:spChg chg="mod">
            <ac:chgData name="Richard Roper" userId="3d096f1e-95d8-487e-b3fb-a5e731b5ae74" providerId="ADAL" clId="{16C8669E-B0DA-4C09-94E6-89DE91CCC6FF}" dt="2021-05-11T17:02:49.424" v="116" actId="403"/>
            <ac:spMkLst>
              <pc:docMk/>
              <pc:sldMasterMk cId="543923437" sldId="2147483648"/>
              <pc:sldLayoutMk cId="2031810014" sldId="2147483650"/>
              <ac:spMk id="3" creationId="{74F00A27-94F5-4FD1-9155-243D490DC78E}"/>
            </ac:spMkLst>
          </pc:spChg>
        </pc:sldLayoutChg>
      </pc:sldMasterChg>
    </pc:docChg>
  </pc:docChgLst>
  <pc:docChgLst>
    <pc:chgData name="Richard Roper" userId="3d096f1e-95d8-487e-b3fb-a5e731b5ae74" providerId="ADAL" clId="{0D56E0B9-6735-45D1-BC8C-B056EE01BAD6}"/>
    <pc:docChg chg="undo custSel modSld modMainMaster">
      <pc:chgData name="Richard Roper" userId="3d096f1e-95d8-487e-b3fb-a5e731b5ae74" providerId="ADAL" clId="{0D56E0B9-6735-45D1-BC8C-B056EE01BAD6}" dt="2021-05-12T20:14:13.727" v="307" actId="6549"/>
      <pc:docMkLst>
        <pc:docMk/>
      </pc:docMkLst>
      <pc:sldChg chg="addSp modSp mod">
        <pc:chgData name="Richard Roper" userId="3d096f1e-95d8-487e-b3fb-a5e731b5ae74" providerId="ADAL" clId="{0D56E0B9-6735-45D1-BC8C-B056EE01BAD6}" dt="2021-05-12T19:59:59.077" v="159" actId="947"/>
        <pc:sldMkLst>
          <pc:docMk/>
          <pc:sldMk cId="1555766349" sldId="299"/>
        </pc:sldMkLst>
        <pc:spChg chg="add mod">
          <ac:chgData name="Richard Roper" userId="3d096f1e-95d8-487e-b3fb-a5e731b5ae74" providerId="ADAL" clId="{0D56E0B9-6735-45D1-BC8C-B056EE01BAD6}" dt="2021-05-12T19:59:59.077" v="159" actId="947"/>
          <ac:spMkLst>
            <pc:docMk/>
            <pc:sldMk cId="1555766349" sldId="299"/>
            <ac:spMk id="2" creationId="{E33AA5DE-FAF4-473D-99C0-AF66E036C168}"/>
          </ac:spMkLst>
        </pc:spChg>
      </pc:sldChg>
      <pc:sldChg chg="modSp mod">
        <pc:chgData name="Richard Roper" userId="3d096f1e-95d8-487e-b3fb-a5e731b5ae74" providerId="ADAL" clId="{0D56E0B9-6735-45D1-BC8C-B056EE01BAD6}" dt="2021-05-12T20:01:09.176" v="168" actId="20577"/>
        <pc:sldMkLst>
          <pc:docMk/>
          <pc:sldMk cId="475543581" sldId="324"/>
        </pc:sldMkLst>
        <pc:spChg chg="mod">
          <ac:chgData name="Richard Roper" userId="3d096f1e-95d8-487e-b3fb-a5e731b5ae74" providerId="ADAL" clId="{0D56E0B9-6735-45D1-BC8C-B056EE01BAD6}" dt="2021-05-12T20:01:09.176" v="168" actId="20577"/>
          <ac:spMkLst>
            <pc:docMk/>
            <pc:sldMk cId="475543581" sldId="324"/>
            <ac:spMk id="6" creationId="{F820A4A9-38D5-4DD2-AA65-2C1E884321F8}"/>
          </ac:spMkLst>
        </pc:spChg>
      </pc:sldChg>
      <pc:sldChg chg="modSp mod">
        <pc:chgData name="Richard Roper" userId="3d096f1e-95d8-487e-b3fb-a5e731b5ae74" providerId="ADAL" clId="{0D56E0B9-6735-45D1-BC8C-B056EE01BAD6}" dt="2021-05-12T20:14:13.727" v="307" actId="6549"/>
        <pc:sldMkLst>
          <pc:docMk/>
          <pc:sldMk cId="86105193" sldId="339"/>
        </pc:sldMkLst>
        <pc:spChg chg="mod">
          <ac:chgData name="Richard Roper" userId="3d096f1e-95d8-487e-b3fb-a5e731b5ae74" providerId="ADAL" clId="{0D56E0B9-6735-45D1-BC8C-B056EE01BAD6}" dt="2021-05-12T20:14:13.727" v="307" actId="6549"/>
          <ac:spMkLst>
            <pc:docMk/>
            <pc:sldMk cId="86105193" sldId="339"/>
            <ac:spMk id="6" creationId="{F820A4A9-38D5-4DD2-AA65-2C1E884321F8}"/>
          </ac:spMkLst>
        </pc:spChg>
      </pc:sldChg>
      <pc:sldChg chg="addSp delSp modSp mod">
        <pc:chgData name="Richard Roper" userId="3d096f1e-95d8-487e-b3fb-a5e731b5ae74" providerId="ADAL" clId="{0D56E0B9-6735-45D1-BC8C-B056EE01BAD6}" dt="2021-05-12T20:12:37.087" v="301" actId="5793"/>
        <pc:sldMkLst>
          <pc:docMk/>
          <pc:sldMk cId="721146970" sldId="341"/>
        </pc:sldMkLst>
        <pc:spChg chg="add del mod">
          <ac:chgData name="Richard Roper" userId="3d096f1e-95d8-487e-b3fb-a5e731b5ae74" providerId="ADAL" clId="{0D56E0B9-6735-45D1-BC8C-B056EE01BAD6}" dt="2021-05-12T20:10:22.147" v="256"/>
          <ac:spMkLst>
            <pc:docMk/>
            <pc:sldMk cId="721146970" sldId="341"/>
            <ac:spMk id="2" creationId="{AEE67F9D-6015-4FB0-9617-A077F2B66BCB}"/>
          </ac:spMkLst>
        </pc:spChg>
        <pc:spChg chg="mod">
          <ac:chgData name="Richard Roper" userId="3d096f1e-95d8-487e-b3fb-a5e731b5ae74" providerId="ADAL" clId="{0D56E0B9-6735-45D1-BC8C-B056EE01BAD6}" dt="2021-05-12T20:12:37.087" v="301" actId="5793"/>
          <ac:spMkLst>
            <pc:docMk/>
            <pc:sldMk cId="721146970" sldId="341"/>
            <ac:spMk id="6" creationId="{F820A4A9-38D5-4DD2-AA65-2C1E884321F8}"/>
          </ac:spMkLst>
        </pc:spChg>
        <pc:spChg chg="mod">
          <ac:chgData name="Richard Roper" userId="3d096f1e-95d8-487e-b3fb-a5e731b5ae74" providerId="ADAL" clId="{0D56E0B9-6735-45D1-BC8C-B056EE01BAD6}" dt="2021-05-12T20:06:30.874" v="226" actId="20577"/>
          <ac:spMkLst>
            <pc:docMk/>
            <pc:sldMk cId="721146970" sldId="341"/>
            <ac:spMk id="7" creationId="{638A61FA-9D19-454C-BC08-8E220ACE53E9}"/>
          </ac:spMkLst>
        </pc:spChg>
        <pc:spChg chg="add mod">
          <ac:chgData name="Richard Roper" userId="3d096f1e-95d8-487e-b3fb-a5e731b5ae74" providerId="ADAL" clId="{0D56E0B9-6735-45D1-BC8C-B056EE01BAD6}" dt="2021-05-12T20:09:38.457" v="253" actId="5793"/>
          <ac:spMkLst>
            <pc:docMk/>
            <pc:sldMk cId="721146970" sldId="341"/>
            <ac:spMk id="8" creationId="{44FD61F3-2025-49AE-9F17-E16CBBC47A49}"/>
          </ac:spMkLst>
        </pc:spChg>
        <pc:spChg chg="add mod">
          <ac:chgData name="Richard Roper" userId="3d096f1e-95d8-487e-b3fb-a5e731b5ae74" providerId="ADAL" clId="{0D56E0B9-6735-45D1-BC8C-B056EE01BAD6}" dt="2021-05-12T20:12:29.250" v="300" actId="14100"/>
          <ac:spMkLst>
            <pc:docMk/>
            <pc:sldMk cId="721146970" sldId="341"/>
            <ac:spMk id="10" creationId="{08EF5690-0256-42BD-8C28-49590B395591}"/>
          </ac:spMkLst>
        </pc:spChg>
        <pc:spChg chg="add del">
          <ac:chgData name="Richard Roper" userId="3d096f1e-95d8-487e-b3fb-a5e731b5ae74" providerId="ADAL" clId="{0D56E0B9-6735-45D1-BC8C-B056EE01BAD6}" dt="2021-05-12T20:06:14.904" v="225" actId="478"/>
          <ac:spMkLst>
            <pc:docMk/>
            <pc:sldMk cId="721146970" sldId="341"/>
            <ac:spMk id="11" creationId="{E549D3F6-5D29-48F8-907F-911FDEF7BF28}"/>
          </ac:spMkLst>
        </pc:spChg>
      </pc:sldChg>
      <pc:sldChg chg="addSp delSp modSp mod">
        <pc:chgData name="Richard Roper" userId="3d096f1e-95d8-487e-b3fb-a5e731b5ae74" providerId="ADAL" clId="{0D56E0B9-6735-45D1-BC8C-B056EE01BAD6}" dt="2021-05-12T19:56:59.638" v="130" actId="1076"/>
        <pc:sldMkLst>
          <pc:docMk/>
          <pc:sldMk cId="2413147334" sldId="343"/>
        </pc:sldMkLst>
        <pc:spChg chg="mod">
          <ac:chgData name="Richard Roper" userId="3d096f1e-95d8-487e-b3fb-a5e731b5ae74" providerId="ADAL" clId="{0D56E0B9-6735-45D1-BC8C-B056EE01BAD6}" dt="2021-05-12T19:56:59.638" v="130" actId="1076"/>
          <ac:spMkLst>
            <pc:docMk/>
            <pc:sldMk cId="2413147334" sldId="343"/>
            <ac:spMk id="2" creationId="{108C5479-881E-4944-915C-06AD572828BA}"/>
          </ac:spMkLst>
        </pc:spChg>
        <pc:spChg chg="mod">
          <ac:chgData name="Richard Roper" userId="3d096f1e-95d8-487e-b3fb-a5e731b5ae74" providerId="ADAL" clId="{0D56E0B9-6735-45D1-BC8C-B056EE01BAD6}" dt="2021-05-12T19:53:36.433" v="68"/>
          <ac:spMkLst>
            <pc:docMk/>
            <pc:sldMk cId="2413147334" sldId="343"/>
            <ac:spMk id="3" creationId="{F5EEF265-A71A-4676-BC76-8646C4C6AF87}"/>
          </ac:spMkLst>
        </pc:spChg>
        <pc:spChg chg="add mod">
          <ac:chgData name="Richard Roper" userId="3d096f1e-95d8-487e-b3fb-a5e731b5ae74" providerId="ADAL" clId="{0D56E0B9-6735-45D1-BC8C-B056EE01BAD6}" dt="2021-05-12T19:56:41.158" v="129" actId="1076"/>
          <ac:spMkLst>
            <pc:docMk/>
            <pc:sldMk cId="2413147334" sldId="343"/>
            <ac:spMk id="4" creationId="{A5AA7936-092E-4096-8EDA-0887B464D4AF}"/>
          </ac:spMkLst>
        </pc:spChg>
        <pc:spChg chg="del mod">
          <ac:chgData name="Richard Roper" userId="3d096f1e-95d8-487e-b3fb-a5e731b5ae74" providerId="ADAL" clId="{0D56E0B9-6735-45D1-BC8C-B056EE01BAD6}" dt="2021-05-12T19:55:09.542" v="124" actId="478"/>
          <ac:spMkLst>
            <pc:docMk/>
            <pc:sldMk cId="2413147334" sldId="343"/>
            <ac:spMk id="6" creationId="{4BE9DC76-2880-481F-94E9-48BE6A76B0F0}"/>
          </ac:spMkLst>
        </pc:spChg>
        <pc:spChg chg="add del mod">
          <ac:chgData name="Richard Roper" userId="3d096f1e-95d8-487e-b3fb-a5e731b5ae74" providerId="ADAL" clId="{0D56E0B9-6735-45D1-BC8C-B056EE01BAD6}" dt="2021-05-12T19:54:18.886" v="73" actId="478"/>
          <ac:spMkLst>
            <pc:docMk/>
            <pc:sldMk cId="2413147334" sldId="343"/>
            <ac:spMk id="7" creationId="{473F4119-7AB2-4AC6-A4FB-535D2D3B153C}"/>
          </ac:spMkLst>
        </pc:spChg>
        <pc:spChg chg="add mod">
          <ac:chgData name="Richard Roper" userId="3d096f1e-95d8-487e-b3fb-a5e731b5ae74" providerId="ADAL" clId="{0D56E0B9-6735-45D1-BC8C-B056EE01BAD6}" dt="2021-05-12T19:54:22.218" v="75" actId="1076"/>
          <ac:spMkLst>
            <pc:docMk/>
            <pc:sldMk cId="2413147334" sldId="343"/>
            <ac:spMk id="9" creationId="{915B7EB8-986E-4627-AE0A-947A2C008941}"/>
          </ac:spMkLst>
        </pc:spChg>
      </pc:sldChg>
      <pc:sldChg chg="modSp mod">
        <pc:chgData name="Richard Roper" userId="3d096f1e-95d8-487e-b3fb-a5e731b5ae74" providerId="ADAL" clId="{0D56E0B9-6735-45D1-BC8C-B056EE01BAD6}" dt="2021-05-12T20:08:10.133" v="247" actId="20577"/>
        <pc:sldMkLst>
          <pc:docMk/>
          <pc:sldMk cId="3714139123" sldId="344"/>
        </pc:sldMkLst>
        <pc:spChg chg="mod">
          <ac:chgData name="Richard Roper" userId="3d096f1e-95d8-487e-b3fb-a5e731b5ae74" providerId="ADAL" clId="{0D56E0B9-6735-45D1-BC8C-B056EE01BAD6}" dt="2021-05-12T20:08:10.133" v="247" actId="20577"/>
          <ac:spMkLst>
            <pc:docMk/>
            <pc:sldMk cId="3714139123" sldId="344"/>
            <ac:spMk id="6" creationId="{F820A4A9-38D5-4DD2-AA65-2C1E884321F8}"/>
          </ac:spMkLst>
        </pc:spChg>
        <pc:spChg chg="mod">
          <ac:chgData name="Richard Roper" userId="3d096f1e-95d8-487e-b3fb-a5e731b5ae74" providerId="ADAL" clId="{0D56E0B9-6735-45D1-BC8C-B056EE01BAD6}" dt="2021-05-12T20:07:22.029" v="227"/>
          <ac:spMkLst>
            <pc:docMk/>
            <pc:sldMk cId="3714139123" sldId="344"/>
            <ac:spMk id="7" creationId="{638A61FA-9D19-454C-BC08-8E220ACE53E9}"/>
          </ac:spMkLst>
        </pc:spChg>
        <pc:spChg chg="mod">
          <ac:chgData name="Richard Roper" userId="3d096f1e-95d8-487e-b3fb-a5e731b5ae74" providerId="ADAL" clId="{0D56E0B9-6735-45D1-BC8C-B056EE01BAD6}" dt="2021-05-12T20:07:55.084" v="245" actId="20577"/>
          <ac:spMkLst>
            <pc:docMk/>
            <pc:sldMk cId="3714139123" sldId="344"/>
            <ac:spMk id="11" creationId="{F1CA9D76-815C-484B-876D-532966938573}"/>
          </ac:spMkLst>
        </pc:spChg>
      </pc:sldChg>
      <pc:sldMasterChg chg="modSldLayout">
        <pc:chgData name="Richard Roper" userId="3d096f1e-95d8-487e-b3fb-a5e731b5ae74" providerId="ADAL" clId="{0D56E0B9-6735-45D1-BC8C-B056EE01BAD6}" dt="2021-05-12T19:59:10.637" v="158" actId="14100"/>
        <pc:sldMasterMkLst>
          <pc:docMk/>
          <pc:sldMasterMk cId="543923437" sldId="2147483648"/>
        </pc:sldMasterMkLst>
        <pc:sldLayoutChg chg="addSp delSp modSp mod">
          <pc:chgData name="Richard Roper" userId="3d096f1e-95d8-487e-b3fb-a5e731b5ae74" providerId="ADAL" clId="{0D56E0B9-6735-45D1-BC8C-B056EE01BAD6}" dt="2021-05-12T19:59:10.637" v="158" actId="14100"/>
          <pc:sldLayoutMkLst>
            <pc:docMk/>
            <pc:sldMasterMk cId="543923437" sldId="2147483648"/>
            <pc:sldLayoutMk cId="1621076337" sldId="2147483649"/>
          </pc:sldLayoutMkLst>
          <pc:spChg chg="add del">
            <ac:chgData name="Richard Roper" userId="3d096f1e-95d8-487e-b3fb-a5e731b5ae74" providerId="ADAL" clId="{0D56E0B9-6735-45D1-BC8C-B056EE01BAD6}" dt="2021-05-12T19:48:06.967" v="5" actId="11529"/>
            <ac:spMkLst>
              <pc:docMk/>
              <pc:sldMasterMk cId="543923437" sldId="2147483648"/>
              <pc:sldLayoutMk cId="1621076337" sldId="2147483649"/>
              <ac:spMk id="3" creationId="{DF2C9C71-F99F-4B13-A197-CD783C6D2537}"/>
            </ac:spMkLst>
          </pc:spChg>
          <pc:spChg chg="add del mod">
            <ac:chgData name="Richard Roper" userId="3d096f1e-95d8-487e-b3fb-a5e731b5ae74" providerId="ADAL" clId="{0D56E0B9-6735-45D1-BC8C-B056EE01BAD6}" dt="2021-05-12T19:48:09.840" v="6" actId="478"/>
            <ac:spMkLst>
              <pc:docMk/>
              <pc:sldMasterMk cId="543923437" sldId="2147483648"/>
              <pc:sldLayoutMk cId="1621076337" sldId="2147483649"/>
              <ac:spMk id="4" creationId="{2537F6DA-1AFA-4D00-A289-CD05E279FC0F}"/>
            </ac:spMkLst>
          </pc:spChg>
          <pc:spChg chg="mod">
            <ac:chgData name="Richard Roper" userId="3d096f1e-95d8-487e-b3fb-a5e731b5ae74" providerId="ADAL" clId="{0D56E0B9-6735-45D1-BC8C-B056EE01BAD6}" dt="2021-05-12T19:59:00.967" v="157" actId="6549"/>
            <ac:spMkLst>
              <pc:docMk/>
              <pc:sldMasterMk cId="543923437" sldId="2147483648"/>
              <pc:sldLayoutMk cId="1621076337" sldId="2147483649"/>
              <ac:spMk id="9" creationId="{E0C56664-3FA3-4F52-BFB3-7A59BFF2B607}"/>
            </ac:spMkLst>
          </pc:spChg>
          <pc:spChg chg="mod">
            <ac:chgData name="Richard Roper" userId="3d096f1e-95d8-487e-b3fb-a5e731b5ae74" providerId="ADAL" clId="{0D56E0B9-6735-45D1-BC8C-B056EE01BAD6}" dt="2021-05-12T19:47:58.005" v="4" actId="6549"/>
            <ac:spMkLst>
              <pc:docMk/>
              <pc:sldMasterMk cId="543923437" sldId="2147483648"/>
              <pc:sldLayoutMk cId="1621076337" sldId="2147483649"/>
              <ac:spMk id="13" creationId="{EE275481-9A0A-454E-9FBE-C1BCFA405C90}"/>
            </ac:spMkLst>
          </pc:spChg>
          <pc:grpChg chg="mod">
            <ac:chgData name="Richard Roper" userId="3d096f1e-95d8-487e-b3fb-a5e731b5ae74" providerId="ADAL" clId="{0D56E0B9-6735-45D1-BC8C-B056EE01BAD6}" dt="2021-05-12T19:59:10.637" v="158" actId="14100"/>
            <ac:grpSpMkLst>
              <pc:docMk/>
              <pc:sldMasterMk cId="543923437" sldId="2147483648"/>
              <pc:sldLayoutMk cId="1621076337" sldId="2147483649"/>
              <ac:grpSpMk id="7" creationId="{0D63B59F-8E56-4182-BC40-E76FDE192B7E}"/>
            </ac:grpSpMkLst>
          </pc:grpChg>
          <pc:grpChg chg="mod">
            <ac:chgData name="Richard Roper" userId="3d096f1e-95d8-487e-b3fb-a5e731b5ae74" providerId="ADAL" clId="{0D56E0B9-6735-45D1-BC8C-B056EE01BAD6}" dt="2021-05-12T19:47:42.214" v="2" actId="1076"/>
            <ac:grpSpMkLst>
              <pc:docMk/>
              <pc:sldMasterMk cId="543923437" sldId="2147483648"/>
              <pc:sldLayoutMk cId="1621076337" sldId="2147483649"/>
              <ac:grpSpMk id="11" creationId="{2625C80B-6121-41D4-B8E6-925502134A74}"/>
            </ac:grpSpMkLst>
          </pc:grpChg>
        </pc:sldLayoutChg>
      </pc:sldMasterChg>
    </pc:docChg>
  </pc:docChgLst>
  <pc:docChgLst>
    <pc:chgData name="Richard Roper" userId="3d096f1e-95d8-487e-b3fb-a5e731b5ae74" providerId="ADAL" clId="{50B4029D-E6EF-4DB3-BE2F-47F813D0A701}"/>
    <pc:docChg chg="undo custSel modSld modMainMaster">
      <pc:chgData name="Richard Roper" userId="3d096f1e-95d8-487e-b3fb-a5e731b5ae74" providerId="ADAL" clId="{50B4029D-E6EF-4DB3-BE2F-47F813D0A701}" dt="2021-05-10T16:57:49.876" v="1087"/>
      <pc:docMkLst>
        <pc:docMk/>
      </pc:docMkLst>
      <pc:sldChg chg="modSp mod addCm modCm">
        <pc:chgData name="Richard Roper" userId="3d096f1e-95d8-487e-b3fb-a5e731b5ae74" providerId="ADAL" clId="{50B4029D-E6EF-4DB3-BE2F-47F813D0A701}" dt="2021-05-10T16:38:02.429" v="723" actId="20577"/>
        <pc:sldMkLst>
          <pc:docMk/>
          <pc:sldMk cId="475543581" sldId="324"/>
        </pc:sldMkLst>
        <pc:spChg chg="mod">
          <ac:chgData name="Richard Roper" userId="3d096f1e-95d8-487e-b3fb-a5e731b5ae74" providerId="ADAL" clId="{50B4029D-E6EF-4DB3-BE2F-47F813D0A701}" dt="2021-05-10T16:38:02.429" v="723" actId="20577"/>
          <ac:spMkLst>
            <pc:docMk/>
            <pc:sldMk cId="475543581" sldId="324"/>
            <ac:spMk id="6" creationId="{F820A4A9-38D5-4DD2-AA65-2C1E884321F8}"/>
          </ac:spMkLst>
        </pc:spChg>
        <pc:spChg chg="mod">
          <ac:chgData name="Richard Roper" userId="3d096f1e-95d8-487e-b3fb-a5e731b5ae74" providerId="ADAL" clId="{50B4029D-E6EF-4DB3-BE2F-47F813D0A701}" dt="2021-05-10T16:37:16.012" v="720" actId="20577"/>
          <ac:spMkLst>
            <pc:docMk/>
            <pc:sldMk cId="475543581" sldId="324"/>
            <ac:spMk id="7" creationId="{638A61FA-9D19-454C-BC08-8E220ACE53E9}"/>
          </ac:spMkLst>
        </pc:spChg>
      </pc:sldChg>
      <pc:sldChg chg="modSp mod">
        <pc:chgData name="Richard Roper" userId="3d096f1e-95d8-487e-b3fb-a5e731b5ae74" providerId="ADAL" clId="{50B4029D-E6EF-4DB3-BE2F-47F813D0A701}" dt="2021-05-10T16:06:49.513" v="38" actId="1582"/>
        <pc:sldMkLst>
          <pc:docMk/>
          <pc:sldMk cId="2448480287" sldId="325"/>
        </pc:sldMkLst>
        <pc:picChg chg="mod">
          <ac:chgData name="Richard Roper" userId="3d096f1e-95d8-487e-b3fb-a5e731b5ae74" providerId="ADAL" clId="{50B4029D-E6EF-4DB3-BE2F-47F813D0A701}" dt="2021-05-10T16:06:49.513" v="38" actId="1582"/>
          <ac:picMkLst>
            <pc:docMk/>
            <pc:sldMk cId="2448480287" sldId="325"/>
            <ac:picMk id="10" creationId="{AB7F4797-F2CD-4EAC-BC5B-521D7994D038}"/>
          </ac:picMkLst>
        </pc:picChg>
      </pc:sldChg>
      <pc:sldChg chg="modSp mod addCm modCm">
        <pc:chgData name="Richard Roper" userId="3d096f1e-95d8-487e-b3fb-a5e731b5ae74" providerId="ADAL" clId="{50B4029D-E6EF-4DB3-BE2F-47F813D0A701}" dt="2021-05-10T16:43:06.265" v="742" actId="5900"/>
        <pc:sldMkLst>
          <pc:docMk/>
          <pc:sldMk cId="2443894266" sldId="338"/>
        </pc:sldMkLst>
        <pc:picChg chg="mod">
          <ac:chgData name="Richard Roper" userId="3d096f1e-95d8-487e-b3fb-a5e731b5ae74" providerId="ADAL" clId="{50B4029D-E6EF-4DB3-BE2F-47F813D0A701}" dt="2021-05-10T16:42:07.143" v="740" actId="1076"/>
          <ac:picMkLst>
            <pc:docMk/>
            <pc:sldMk cId="2443894266" sldId="338"/>
            <ac:picMk id="2" creationId="{D3B8D2EA-EF66-42DC-95CE-67708CEB71C0}"/>
          </ac:picMkLst>
        </pc:picChg>
        <pc:picChg chg="mod">
          <ac:chgData name="Richard Roper" userId="3d096f1e-95d8-487e-b3fb-a5e731b5ae74" providerId="ADAL" clId="{50B4029D-E6EF-4DB3-BE2F-47F813D0A701}" dt="2021-05-10T16:41:56.666" v="739" actId="1076"/>
          <ac:picMkLst>
            <pc:docMk/>
            <pc:sldMk cId="2443894266" sldId="338"/>
            <ac:picMk id="3" creationId="{EBA91B9B-0CBF-495C-AB78-96A11F30A789}"/>
          </ac:picMkLst>
        </pc:picChg>
      </pc:sldChg>
      <pc:sldChg chg="modSp mod addCm modCm">
        <pc:chgData name="Richard Roper" userId="3d096f1e-95d8-487e-b3fb-a5e731b5ae74" providerId="ADAL" clId="{50B4029D-E6EF-4DB3-BE2F-47F813D0A701}" dt="2021-05-10T16:57:49.876" v="1087"/>
        <pc:sldMkLst>
          <pc:docMk/>
          <pc:sldMk cId="86105193" sldId="339"/>
        </pc:sldMkLst>
        <pc:spChg chg="mod">
          <ac:chgData name="Richard Roper" userId="3d096f1e-95d8-487e-b3fb-a5e731b5ae74" providerId="ADAL" clId="{50B4029D-E6EF-4DB3-BE2F-47F813D0A701}" dt="2021-05-10T15:47:21.993" v="5" actId="948"/>
          <ac:spMkLst>
            <pc:docMk/>
            <pc:sldMk cId="86105193" sldId="339"/>
            <ac:spMk id="6" creationId="{F820A4A9-38D5-4DD2-AA65-2C1E884321F8}"/>
          </ac:spMkLst>
        </pc:spChg>
      </pc:sldChg>
      <pc:sldChg chg="addSp modSp mod modNotesTx">
        <pc:chgData name="Richard Roper" userId="3d096f1e-95d8-487e-b3fb-a5e731b5ae74" providerId="ADAL" clId="{50B4029D-E6EF-4DB3-BE2F-47F813D0A701}" dt="2021-05-10T16:30:00.976" v="589" actId="20577"/>
        <pc:sldMkLst>
          <pc:docMk/>
          <pc:sldMk cId="3811049618" sldId="340"/>
        </pc:sldMkLst>
        <pc:spChg chg="add mod">
          <ac:chgData name="Richard Roper" userId="3d096f1e-95d8-487e-b3fb-a5e731b5ae74" providerId="ADAL" clId="{50B4029D-E6EF-4DB3-BE2F-47F813D0A701}" dt="2021-05-10T16:26:24.701" v="528" actId="115"/>
          <ac:spMkLst>
            <pc:docMk/>
            <pc:sldMk cId="3811049618" sldId="340"/>
            <ac:spMk id="2" creationId="{9D6F0E0D-AE46-4EE5-A081-37B5D84B8F63}"/>
          </ac:spMkLst>
        </pc:spChg>
        <pc:spChg chg="mod">
          <ac:chgData name="Richard Roper" userId="3d096f1e-95d8-487e-b3fb-a5e731b5ae74" providerId="ADAL" clId="{50B4029D-E6EF-4DB3-BE2F-47F813D0A701}" dt="2021-05-10T16:21:25.176" v="304" actId="1037"/>
          <ac:spMkLst>
            <pc:docMk/>
            <pc:sldMk cId="3811049618" sldId="340"/>
            <ac:spMk id="12" creationId="{41879F60-ED55-4A4A-82FE-843B22701215}"/>
          </ac:spMkLst>
        </pc:spChg>
        <pc:picChg chg="mod">
          <ac:chgData name="Richard Roper" userId="3d096f1e-95d8-487e-b3fb-a5e731b5ae74" providerId="ADAL" clId="{50B4029D-E6EF-4DB3-BE2F-47F813D0A701}" dt="2021-05-10T16:21:25.176" v="304" actId="1037"/>
          <ac:picMkLst>
            <pc:docMk/>
            <pc:sldMk cId="3811049618" sldId="340"/>
            <ac:picMk id="6" creationId="{8A96619B-6FED-45CE-A1D3-5CE736B0197C}"/>
          </ac:picMkLst>
        </pc:picChg>
        <pc:picChg chg="mod">
          <ac:chgData name="Richard Roper" userId="3d096f1e-95d8-487e-b3fb-a5e731b5ae74" providerId="ADAL" clId="{50B4029D-E6EF-4DB3-BE2F-47F813D0A701}" dt="2021-05-10T16:21:25.176" v="304" actId="1037"/>
          <ac:picMkLst>
            <pc:docMk/>
            <pc:sldMk cId="3811049618" sldId="340"/>
            <ac:picMk id="7" creationId="{C32F5A08-8FCA-4000-8E4E-4BA2E6B829F7}"/>
          </ac:picMkLst>
        </pc:picChg>
        <pc:picChg chg="mod">
          <ac:chgData name="Richard Roper" userId="3d096f1e-95d8-487e-b3fb-a5e731b5ae74" providerId="ADAL" clId="{50B4029D-E6EF-4DB3-BE2F-47F813D0A701}" dt="2021-05-10T16:21:25.176" v="304" actId="1037"/>
          <ac:picMkLst>
            <pc:docMk/>
            <pc:sldMk cId="3811049618" sldId="340"/>
            <ac:picMk id="8" creationId="{78462362-EDEA-47A8-885D-19110A68D5C5}"/>
          </ac:picMkLst>
        </pc:picChg>
        <pc:picChg chg="mod">
          <ac:chgData name="Richard Roper" userId="3d096f1e-95d8-487e-b3fb-a5e731b5ae74" providerId="ADAL" clId="{50B4029D-E6EF-4DB3-BE2F-47F813D0A701}" dt="2021-05-10T16:21:25.176" v="304" actId="1037"/>
          <ac:picMkLst>
            <pc:docMk/>
            <pc:sldMk cId="3811049618" sldId="340"/>
            <ac:picMk id="11" creationId="{CFEE6021-CCD0-45FE-A3BC-3DE3E4585BC5}"/>
          </ac:picMkLst>
        </pc:picChg>
      </pc:sldChg>
      <pc:sldChg chg="addCm modCm">
        <pc:chgData name="Richard Roper" userId="3d096f1e-95d8-487e-b3fb-a5e731b5ae74" providerId="ADAL" clId="{50B4029D-E6EF-4DB3-BE2F-47F813D0A701}" dt="2021-05-10T16:39:35.770" v="726"/>
        <pc:sldMkLst>
          <pc:docMk/>
          <pc:sldMk cId="721146970" sldId="341"/>
        </pc:sldMkLst>
      </pc:sldChg>
      <pc:sldChg chg="modSp mod addCm modCm">
        <pc:chgData name="Richard Roper" userId="3d096f1e-95d8-487e-b3fb-a5e731b5ae74" providerId="ADAL" clId="{50B4029D-E6EF-4DB3-BE2F-47F813D0A701}" dt="2021-05-10T16:54:09.478" v="1085" actId="6549"/>
        <pc:sldMkLst>
          <pc:docMk/>
          <pc:sldMk cId="2037997040" sldId="342"/>
        </pc:sldMkLst>
        <pc:spChg chg="mod">
          <ac:chgData name="Richard Roper" userId="3d096f1e-95d8-487e-b3fb-a5e731b5ae74" providerId="ADAL" clId="{50B4029D-E6EF-4DB3-BE2F-47F813D0A701}" dt="2021-05-10T16:54:09.478" v="1085" actId="6549"/>
          <ac:spMkLst>
            <pc:docMk/>
            <pc:sldMk cId="2037997040" sldId="342"/>
            <ac:spMk id="6" creationId="{F820A4A9-38D5-4DD2-AA65-2C1E884321F8}"/>
          </ac:spMkLst>
        </pc:spChg>
      </pc:sldChg>
      <pc:sldChg chg="modSp mod">
        <pc:chgData name="Richard Roper" userId="3d096f1e-95d8-487e-b3fb-a5e731b5ae74" providerId="ADAL" clId="{50B4029D-E6EF-4DB3-BE2F-47F813D0A701}" dt="2021-05-10T16:34:44.251" v="705" actId="20577"/>
        <pc:sldMkLst>
          <pc:docMk/>
          <pc:sldMk cId="2413147334" sldId="343"/>
        </pc:sldMkLst>
        <pc:spChg chg="mod">
          <ac:chgData name="Richard Roper" userId="3d096f1e-95d8-487e-b3fb-a5e731b5ae74" providerId="ADAL" clId="{50B4029D-E6EF-4DB3-BE2F-47F813D0A701}" dt="2021-05-10T16:34:44.251" v="705" actId="20577"/>
          <ac:spMkLst>
            <pc:docMk/>
            <pc:sldMk cId="2413147334" sldId="343"/>
            <ac:spMk id="2" creationId="{108C5479-881E-4944-915C-06AD572828BA}"/>
          </ac:spMkLst>
        </pc:spChg>
      </pc:sldChg>
      <pc:sldMasterChg chg="modSldLayout">
        <pc:chgData name="Richard Roper" userId="3d096f1e-95d8-487e-b3fb-a5e731b5ae74" providerId="ADAL" clId="{50B4029D-E6EF-4DB3-BE2F-47F813D0A701}" dt="2021-05-10T15:49:11.575" v="23" actId="20577"/>
        <pc:sldMasterMkLst>
          <pc:docMk/>
          <pc:sldMasterMk cId="543923437" sldId="2147483648"/>
        </pc:sldMasterMkLst>
        <pc:sldLayoutChg chg="modSp mod">
          <pc:chgData name="Richard Roper" userId="3d096f1e-95d8-487e-b3fb-a5e731b5ae74" providerId="ADAL" clId="{50B4029D-E6EF-4DB3-BE2F-47F813D0A701}" dt="2021-05-10T15:49:06.096" v="22" actId="20577"/>
          <pc:sldLayoutMkLst>
            <pc:docMk/>
            <pc:sldMasterMk cId="543923437" sldId="2147483648"/>
            <pc:sldLayoutMk cId="1621076337" sldId="2147483649"/>
          </pc:sldLayoutMkLst>
          <pc:spChg chg="mod">
            <ac:chgData name="Richard Roper" userId="3d096f1e-95d8-487e-b3fb-a5e731b5ae74" providerId="ADAL" clId="{50B4029D-E6EF-4DB3-BE2F-47F813D0A701}" dt="2021-05-10T15:49:06.096" v="22" actId="20577"/>
            <ac:spMkLst>
              <pc:docMk/>
              <pc:sldMasterMk cId="543923437" sldId="2147483648"/>
              <pc:sldLayoutMk cId="1621076337" sldId="2147483649"/>
              <ac:spMk id="14" creationId="{7204B30F-BB17-40DD-93F4-31179B4DDEE7}"/>
            </ac:spMkLst>
          </pc:spChg>
        </pc:sldLayoutChg>
        <pc:sldLayoutChg chg="modSp mod">
          <pc:chgData name="Richard Roper" userId="3d096f1e-95d8-487e-b3fb-a5e731b5ae74" providerId="ADAL" clId="{50B4029D-E6EF-4DB3-BE2F-47F813D0A701}" dt="2021-05-10T15:49:11.575" v="23" actId="20577"/>
          <pc:sldLayoutMkLst>
            <pc:docMk/>
            <pc:sldMasterMk cId="543923437" sldId="2147483648"/>
            <pc:sldLayoutMk cId="2031810014" sldId="2147483650"/>
          </pc:sldLayoutMkLst>
          <pc:spChg chg="mod">
            <ac:chgData name="Richard Roper" userId="3d096f1e-95d8-487e-b3fb-a5e731b5ae74" providerId="ADAL" clId="{50B4029D-E6EF-4DB3-BE2F-47F813D0A701}" dt="2021-05-10T15:49:11.575" v="23" actId="20577"/>
            <ac:spMkLst>
              <pc:docMk/>
              <pc:sldMasterMk cId="543923437" sldId="2147483648"/>
              <pc:sldLayoutMk cId="2031810014" sldId="2147483650"/>
              <ac:spMk id="9" creationId="{8C12E350-CF9B-478D-9FF2-4F6E0450F7C1}"/>
            </ac:spMkLst>
          </pc:spChg>
        </pc:sldLayoutChg>
      </pc:sldMasterChg>
    </pc:docChg>
  </pc:docChgLst>
  <pc:docChgLst>
    <pc:chgData name="Richard Roper" userId="3d096f1e-95d8-487e-b3fb-a5e731b5ae74" providerId="ADAL" clId="{692D4BEE-AFEA-4338-91AE-DDD99AE2FE9C}"/>
    <pc:docChg chg="custSel modMainMaster">
      <pc:chgData name="Richard Roper" userId="3d096f1e-95d8-487e-b3fb-a5e731b5ae74" providerId="ADAL" clId="{692D4BEE-AFEA-4338-91AE-DDD99AE2FE9C}" dt="2021-06-10T14:04:38.492" v="2" actId="478"/>
      <pc:docMkLst>
        <pc:docMk/>
      </pc:docMkLst>
      <pc:sldMasterChg chg="delSp mod modSldLayout">
        <pc:chgData name="Richard Roper" userId="3d096f1e-95d8-487e-b3fb-a5e731b5ae74" providerId="ADAL" clId="{692D4BEE-AFEA-4338-91AE-DDD99AE2FE9C}" dt="2021-06-10T14:04:38.492" v="2" actId="478"/>
        <pc:sldMasterMkLst>
          <pc:docMk/>
          <pc:sldMasterMk cId="543923437" sldId="2147483648"/>
        </pc:sldMasterMkLst>
        <pc:spChg chg="del">
          <ac:chgData name="Richard Roper" userId="3d096f1e-95d8-487e-b3fb-a5e731b5ae74" providerId="ADAL" clId="{692D4BEE-AFEA-4338-91AE-DDD99AE2FE9C}" dt="2021-06-10T14:04:30.138" v="0" actId="478"/>
          <ac:spMkLst>
            <pc:docMk/>
            <pc:sldMasterMk cId="543923437" sldId="2147483648"/>
            <ac:spMk id="7" creationId="{08FAF544-6E0A-4E09-AA07-9D289DFBD10F}"/>
          </ac:spMkLst>
        </pc:spChg>
        <pc:sldLayoutChg chg="delSp mod">
          <pc:chgData name="Richard Roper" userId="3d096f1e-95d8-487e-b3fb-a5e731b5ae74" providerId="ADAL" clId="{692D4BEE-AFEA-4338-91AE-DDD99AE2FE9C}" dt="2021-06-10T14:04:35.318" v="1" actId="478"/>
          <pc:sldLayoutMkLst>
            <pc:docMk/>
            <pc:sldMasterMk cId="543923437" sldId="2147483648"/>
            <pc:sldLayoutMk cId="2031810014" sldId="2147483650"/>
          </pc:sldLayoutMkLst>
          <pc:spChg chg="del">
            <ac:chgData name="Richard Roper" userId="3d096f1e-95d8-487e-b3fb-a5e731b5ae74" providerId="ADAL" clId="{692D4BEE-AFEA-4338-91AE-DDD99AE2FE9C}" dt="2021-06-10T14:04:35.318" v="1" actId="478"/>
            <ac:spMkLst>
              <pc:docMk/>
              <pc:sldMasterMk cId="543923437" sldId="2147483648"/>
              <pc:sldLayoutMk cId="2031810014" sldId="2147483650"/>
              <ac:spMk id="7" creationId="{810D93ED-C2D9-4E96-959F-3CA7D518F9DC}"/>
            </ac:spMkLst>
          </pc:spChg>
        </pc:sldLayoutChg>
        <pc:sldLayoutChg chg="delSp mod">
          <pc:chgData name="Richard Roper" userId="3d096f1e-95d8-487e-b3fb-a5e731b5ae74" providerId="ADAL" clId="{692D4BEE-AFEA-4338-91AE-DDD99AE2FE9C}" dt="2021-06-10T14:04:38.492" v="2" actId="478"/>
          <pc:sldLayoutMkLst>
            <pc:docMk/>
            <pc:sldMasterMk cId="543923437" sldId="2147483648"/>
            <pc:sldLayoutMk cId="1540689280" sldId="2147483660"/>
          </pc:sldLayoutMkLst>
          <pc:spChg chg="del">
            <ac:chgData name="Richard Roper" userId="3d096f1e-95d8-487e-b3fb-a5e731b5ae74" providerId="ADAL" clId="{692D4BEE-AFEA-4338-91AE-DDD99AE2FE9C}" dt="2021-06-10T14:04:38.492" v="2" actId="478"/>
            <ac:spMkLst>
              <pc:docMk/>
              <pc:sldMasterMk cId="543923437" sldId="2147483648"/>
              <pc:sldLayoutMk cId="1540689280" sldId="2147483660"/>
              <ac:spMk id="7" creationId="{810D93ED-C2D9-4E96-959F-3CA7D518F9DC}"/>
            </ac:spMkLst>
          </pc:spChg>
        </pc:sldLayoutChg>
      </pc:sldMasterChg>
    </pc:docChg>
  </pc:docChgLst>
  <pc:docChgLst>
    <pc:chgData name="Richard Roper" userId="3d096f1e-95d8-487e-b3fb-a5e731b5ae74" providerId="ADAL" clId="{292B7A9D-F0BE-40D2-A237-1D88F4636475}"/>
    <pc:docChg chg="modSld">
      <pc:chgData name="Richard Roper" userId="3d096f1e-95d8-487e-b3fb-a5e731b5ae74" providerId="ADAL" clId="{292B7A9D-F0BE-40D2-A237-1D88F4636475}" dt="2021-05-13T16:45:27.603" v="14" actId="1036"/>
      <pc:docMkLst>
        <pc:docMk/>
      </pc:docMkLst>
      <pc:sldChg chg="modSp mod">
        <pc:chgData name="Richard Roper" userId="3d096f1e-95d8-487e-b3fb-a5e731b5ae74" providerId="ADAL" clId="{292B7A9D-F0BE-40D2-A237-1D88F4636475}" dt="2021-05-13T16:45:27.603" v="14" actId="1036"/>
        <pc:sldMkLst>
          <pc:docMk/>
          <pc:sldMk cId="1555766349" sldId="299"/>
        </pc:sldMkLst>
        <pc:spChg chg="mod">
          <ac:chgData name="Richard Roper" userId="3d096f1e-95d8-487e-b3fb-a5e731b5ae74" providerId="ADAL" clId="{292B7A9D-F0BE-40D2-A237-1D88F4636475}" dt="2021-05-13T16:45:27.603" v="14" actId="1036"/>
          <ac:spMkLst>
            <pc:docMk/>
            <pc:sldMk cId="1555766349" sldId="299"/>
            <ac:spMk id="2" creationId="{E33AA5DE-FAF4-473D-99C0-AF66E036C16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117EA8B-1749-4C99-828F-B677CCC4A7B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2D0606-A481-4E1B-A6DB-23DAD2B0F9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B243E-B044-4460-84E5-42324418F5A0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1716CE-04F1-46B8-8DE7-36387C6F58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EB0EE-1B9D-4368-8EA5-46D2FFBE54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0A7B3-2A20-4994-8888-1CF93FF31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94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88188-D137-4C90-AB21-5553DE36FC79}" type="datetimeFigureOut">
              <a:rPr lang="en-IN" smtClean="0"/>
              <a:t>10-06-2021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C8293-AEB1-4521-B3E1-3EB2756E1A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7179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5C8293-AEB1-4521-B3E1-3EB2756E1ABC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8190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5C8293-AEB1-4521-B3E1-3EB2756E1ABC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9785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 Manual equalization to remove feedback is a time intensive process of raising gain in the system, monitoring feedback that arises and notching offending frequencies repeatedly.</a:t>
            </a:r>
          </a:p>
          <a:p>
            <a:r>
              <a:rPr lang="en-US" dirty="0"/>
              <a:t>Note: Fixed nodes are assigned during first setup, Dynamic nodes are added automatically during system operation.</a:t>
            </a:r>
          </a:p>
          <a:p>
            <a:r>
              <a:rPr lang="en-US" dirty="0"/>
              <a:t>Note: DARE FBE fully automates this process and also provides continuing feedback protection as the system operates.</a:t>
            </a:r>
          </a:p>
          <a:p>
            <a:r>
              <a:rPr lang="en-US" dirty="0"/>
              <a:t>Note: Up to 16 Nodes per FBE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5C8293-AEB1-4521-B3E1-3EB2756E1ABC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613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 Manual equalization to remove feedback is a time intensive process of raising gain in the system, monitoring feedback that arises and notching offending frequencies repeatedly.</a:t>
            </a:r>
          </a:p>
          <a:p>
            <a:r>
              <a:rPr lang="en-US" dirty="0"/>
              <a:t>Note: Fixed nodes are assigned during first setup, Dynamic nodes are added automatically during system operation.</a:t>
            </a:r>
          </a:p>
          <a:p>
            <a:r>
              <a:rPr lang="en-US" dirty="0"/>
              <a:t>Note: DARE FBE fully automates this process and also provides continuing feedback protection as the system operates.</a:t>
            </a:r>
          </a:p>
          <a:p>
            <a:r>
              <a:rPr lang="en-US" dirty="0"/>
              <a:t>Note: Up to 16 Nodes per FBE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5C8293-AEB1-4521-B3E1-3EB2756E1ABC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653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</a:t>
            </a:r>
            <a:r>
              <a:rPr lang="en-US" dirty="0" err="1"/>
              <a:t>FiBeam</a:t>
            </a:r>
            <a:r>
              <a:rPr lang="en-US" dirty="0"/>
              <a:t> = Frequency Invariant Beam technology (reference polar pattern graphic).  Ideal for consistent Lift behavior.</a:t>
            </a:r>
          </a:p>
          <a:p>
            <a:r>
              <a:rPr lang="en-US" dirty="0"/>
              <a:t>Note: </a:t>
            </a:r>
            <a:r>
              <a:rPr lang="en-US" dirty="0" err="1"/>
              <a:t>DsBeam</a:t>
            </a:r>
            <a:r>
              <a:rPr lang="en-US" dirty="0"/>
              <a:t> = Deep Sidelobe Beam technology.  Ideal for maximum Lift gain and out of lobe noise and/or feedback rejection.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5C8293-AEB1-4521-B3E1-3EB2756E1ABC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3206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 Dynamic </a:t>
            </a:r>
            <a:r>
              <a:rPr lang="en-US" dirty="0" err="1"/>
              <a:t>FeedBack</a:t>
            </a:r>
            <a:r>
              <a:rPr lang="en-US" dirty="0"/>
              <a:t> Elimination, such as DARE, is a huge benefit when working with Beamforming microphones such as the BMA360.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5C8293-AEB1-4521-B3E1-3EB2756E1ABC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6907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Note: If more than 12 dB is required at a frequency band, it adds a second filter starting at 3 </a:t>
            </a:r>
            <a:r>
              <a:rPr lang="en-US" dirty="0" err="1"/>
              <a:t>dB.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Note: Fixed filters are added during Automated Setup.  Dynamic filters are added automatically during normal operation.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5C8293-AEB1-4521-B3E1-3EB2756E1ABC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9236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 Offline mode allows the viewing of the Fixed filters and settings.  Must be connected to see dynamic information.</a:t>
            </a:r>
          </a:p>
          <a:p>
            <a:r>
              <a:rPr lang="en-US" dirty="0"/>
              <a:t>Note: Up to 8 Processing Blocks with FBE per DSP in the system.</a:t>
            </a:r>
          </a:p>
          <a:p>
            <a:r>
              <a:rPr lang="en-US" dirty="0"/>
              <a:t>Note: “Q” is a measurement of the notch width of each filter node.  Higher Q = a narrower notch of frequencies.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5C8293-AEB1-4521-B3E1-3EB2756E1ABC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0758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 Best practices, as outlined here, are for each BMA360 is to include a Processing + FBE channel in the local audio path.</a:t>
            </a:r>
          </a:p>
          <a:p>
            <a:r>
              <a:rPr lang="en-US" dirty="0"/>
              <a:t>Note: CONSOLE AI provides full routing flexibility to process audio for voice lift with no impact to what the remote location hears.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5C8293-AEB1-4521-B3E1-3EB2756E1ABC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5475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A5029-50FD-4576-928B-AEE3FF1472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752" y="1435190"/>
            <a:ext cx="10300790" cy="1902370"/>
          </a:xfrm>
        </p:spPr>
        <p:txBody>
          <a:bodyPr anchor="t"/>
          <a:lstStyle>
            <a:lvl1pPr algn="l">
              <a:defRPr sz="6000" b="1" baseline="0">
                <a:solidFill>
                  <a:srgbClr val="FF6306"/>
                </a:solidFill>
                <a:latin typeface="Swis721 BT" panose="020B05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F406F-6146-4335-B75D-C06A2C7C0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/>
          <a:p>
            <a:fld id="{793D53B4-998D-482C-8026-286F82A62B00}" type="slidenum">
              <a:rPr lang="en-IN" smtClean="0"/>
              <a:t>‹#›</a:t>
            </a:fld>
            <a:endParaRPr lang="en-IN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D63B59F-8E56-4182-BC40-E76FDE192B7E}"/>
              </a:ext>
            </a:extLst>
          </p:cNvPr>
          <p:cNvGrpSpPr/>
          <p:nvPr userDrawn="1"/>
        </p:nvGrpSpPr>
        <p:grpSpPr>
          <a:xfrm>
            <a:off x="7924801" y="981"/>
            <a:ext cx="3135086" cy="1428645"/>
            <a:chOff x="8151223" y="981"/>
            <a:chExt cx="2908663" cy="142864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80CE0A-317E-48AD-9B96-D021267188A7}"/>
                </a:ext>
              </a:extLst>
            </p:cNvPr>
            <p:cNvSpPr/>
            <p:nvPr/>
          </p:nvSpPr>
          <p:spPr>
            <a:xfrm>
              <a:off x="8151223" y="981"/>
              <a:ext cx="2908663" cy="1161059"/>
            </a:xfrm>
            <a:prstGeom prst="rect">
              <a:avLst/>
            </a:prstGeom>
            <a:solidFill>
              <a:srgbClr val="F06725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0C56664-3FA3-4F52-BFB3-7A59BFF2B607}"/>
                </a:ext>
              </a:extLst>
            </p:cNvPr>
            <p:cNvSpPr txBox="1"/>
            <p:nvPr/>
          </p:nvSpPr>
          <p:spPr>
            <a:xfrm>
              <a:off x="8151223" y="136964"/>
              <a:ext cx="2908663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SOUND</a:t>
              </a:r>
            </a:p>
            <a:p>
              <a:pPr algn="ctr"/>
              <a:r>
                <a:rPr lang="en-US" sz="2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REINFORCEMENT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6559780-712C-4014-9B2E-6429DA1AC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16" y="125751"/>
            <a:ext cx="2158401" cy="46446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625C80B-6121-41D4-B8E6-925502134A74}"/>
              </a:ext>
            </a:extLst>
          </p:cNvPr>
          <p:cNvGrpSpPr/>
          <p:nvPr userDrawn="1"/>
        </p:nvGrpSpPr>
        <p:grpSpPr>
          <a:xfrm>
            <a:off x="1" y="705394"/>
            <a:ext cx="5643154" cy="456647"/>
            <a:chOff x="1" y="705394"/>
            <a:chExt cx="5643154" cy="45664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21EEA4F-BBA6-485D-9B85-CFA4641BBC17}"/>
                </a:ext>
              </a:extLst>
            </p:cNvPr>
            <p:cNvSpPr/>
            <p:nvPr/>
          </p:nvSpPr>
          <p:spPr>
            <a:xfrm>
              <a:off x="1" y="705394"/>
              <a:ext cx="5643154" cy="456647"/>
            </a:xfrm>
            <a:prstGeom prst="rect">
              <a:avLst/>
            </a:prstGeom>
            <a:solidFill>
              <a:srgbClr val="F06725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E275481-9A0A-454E-9FBE-C1BCFA405C90}"/>
                </a:ext>
              </a:extLst>
            </p:cNvPr>
            <p:cNvSpPr txBox="1"/>
            <p:nvPr/>
          </p:nvSpPr>
          <p:spPr>
            <a:xfrm>
              <a:off x="706720" y="731521"/>
              <a:ext cx="49364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7204B30F-BB17-40DD-93F4-31179B4DDEE7}"/>
              </a:ext>
            </a:extLst>
          </p:cNvPr>
          <p:cNvSpPr txBox="1">
            <a:spLocks/>
          </p:cNvSpPr>
          <p:nvPr userDrawn="1"/>
        </p:nvSpPr>
        <p:spPr>
          <a:xfrm>
            <a:off x="789016" y="6356350"/>
            <a:ext cx="63246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latin typeface="Swis721 BT" panose="020B0504020202020204" pitchFamily="34" charset="0"/>
              </a:rPr>
              <a:t>© 2021 ClearOne, Inc.       May 2021          Document No: DOC-0466-001v1.0</a:t>
            </a:r>
          </a:p>
        </p:txBody>
      </p:sp>
    </p:spTree>
    <p:extLst>
      <p:ext uri="{BB962C8B-B14F-4D97-AF65-F5344CB8AC3E}">
        <p14:creationId xmlns:p14="http://schemas.microsoft.com/office/powerpoint/2010/main" val="1621076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  <p15:guide id="2" pos="50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D1DE7-D5AB-4743-A6C7-E98FCEEAA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70EDC4-BC35-4B7B-9096-955B81A5CE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0E2C5-97BF-4293-B8B6-556FB2697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B22158-DCF6-40D6-8C1E-F0D5F629F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69AA80-6751-4D23-A329-AECB7D37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2451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94E31-2E69-419C-BE0D-D80D42D21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386ED9-37A5-4504-96DC-6924A2A8F9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E2C6E-1A33-4DE6-AF09-A1303C992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D7829-9DFC-4692-9036-B59D1F58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307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69E4A5-C696-487D-93F2-71471939EB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A0ACCF-E7D6-4AD5-B577-4990DD3F22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8E030-BE32-490C-AAC4-452403FD4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03378-7B85-4AEC-91FF-EE95B6F6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180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00A27-94F5-4FD1-9155-243D490DC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019" y="1264879"/>
            <a:ext cx="10515600" cy="3157855"/>
          </a:xfrm>
        </p:spPr>
        <p:txBody>
          <a:bodyPr/>
          <a:lstStyle>
            <a:lvl1pPr marL="284163" indent="-284163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defRPr sz="2800">
                <a:solidFill>
                  <a:srgbClr val="465560"/>
                </a:solidFill>
                <a:latin typeface="Swis721 BT" panose="020B0504020202020204" pitchFamily="34" charset="0"/>
              </a:defRPr>
            </a:lvl1pPr>
            <a:lvl2pPr marL="628650" indent="-2825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400">
                <a:solidFill>
                  <a:srgbClr val="465560"/>
                </a:solidFill>
                <a:latin typeface="Swis721 BT" panose="020B0504020202020204" pitchFamily="34" charset="0"/>
              </a:defRPr>
            </a:lvl2pPr>
            <a:lvl3pPr marL="857250" indent="-2286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465560"/>
                </a:solidFill>
                <a:latin typeface="Swis721 BT" panose="020B0504020202020204" pitchFamily="34" charset="0"/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76F84-E1D9-48F6-A010-B2D8D018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>
                <a:latin typeface="Swis721 BT" panose="020B0504020202020204" pitchFamily="34" charset="0"/>
              </a:defRPr>
            </a:lvl1pPr>
          </a:lstStyle>
          <a:p>
            <a:fld id="{793D53B4-998D-482C-8026-286F82A62B00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487393-F7F1-41A1-8BBA-86FED65FB99A}"/>
              </a:ext>
            </a:extLst>
          </p:cNvPr>
          <p:cNvSpPr/>
          <p:nvPr/>
        </p:nvSpPr>
        <p:spPr>
          <a:xfrm>
            <a:off x="0" y="643575"/>
            <a:ext cx="12192000" cy="456647"/>
          </a:xfrm>
          <a:prstGeom prst="rect">
            <a:avLst/>
          </a:prstGeom>
          <a:solidFill>
            <a:srgbClr val="F06725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6BFA84-0F05-4638-8021-B6DD08047C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719" y="667388"/>
            <a:ext cx="7542212" cy="45720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Swis721 BT" panose="020B05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C12E350-CF9B-478D-9FF2-4F6E0450F7C1}"/>
              </a:ext>
            </a:extLst>
          </p:cNvPr>
          <p:cNvSpPr txBox="1">
            <a:spLocks/>
          </p:cNvSpPr>
          <p:nvPr userDrawn="1"/>
        </p:nvSpPr>
        <p:spPr>
          <a:xfrm>
            <a:off x="452322" y="6365864"/>
            <a:ext cx="63246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>
                <a:latin typeface="Swis721 BT" panose="020B0504020202020204" pitchFamily="34" charset="0"/>
              </a:rPr>
              <a:t>© 2021 ClearOne, Inc.       May 2021          Document No: DOC-0466-001v1.0</a:t>
            </a:r>
          </a:p>
        </p:txBody>
      </p:sp>
    </p:spTree>
    <p:extLst>
      <p:ext uri="{BB962C8B-B14F-4D97-AF65-F5344CB8AC3E}">
        <p14:creationId xmlns:p14="http://schemas.microsoft.com/office/powerpoint/2010/main" val="20318100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00A27-94F5-4FD1-9155-243D490DC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0069" y="1264879"/>
            <a:ext cx="5255931" cy="3157855"/>
          </a:xfrm>
        </p:spPr>
        <p:txBody>
          <a:bodyPr/>
          <a:lstStyle>
            <a:lvl1pPr marL="342900" indent="-342900">
              <a:buFont typeface="+mj-lt"/>
              <a:buAutoNum type="alphaLcPeriod"/>
              <a:defRPr sz="2000">
                <a:solidFill>
                  <a:srgbClr val="465560"/>
                </a:solidFill>
                <a:latin typeface="Swis721 BT" panose="020B0504020202020204" pitchFamily="34" charset="0"/>
              </a:defRPr>
            </a:lvl1pPr>
            <a:lvl2pPr marL="685800" indent="-282575">
              <a:defRPr sz="1600">
                <a:solidFill>
                  <a:srgbClr val="465560"/>
                </a:solidFill>
                <a:latin typeface="Swis721 BT" panose="020B0504020202020204" pitchFamily="34" charset="0"/>
              </a:defRPr>
            </a:lvl2pPr>
            <a:lvl3pPr marL="971550" indent="-228600">
              <a:defRPr sz="1600">
                <a:solidFill>
                  <a:srgbClr val="465560"/>
                </a:solidFill>
                <a:latin typeface="Swis721 BT" panose="020B0504020202020204" pitchFamily="34" charset="0"/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76F84-E1D9-48F6-A010-B2D8D018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9511" y="6516429"/>
            <a:ext cx="434266" cy="341571"/>
          </a:xfrm>
        </p:spPr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7930598-0831-4B1C-8BC4-F9B37503C6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719" y="191361"/>
            <a:ext cx="10235184" cy="400110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D96B11"/>
                </a:solidFill>
                <a:latin typeface="Swis721 BT" panose="020B0504020202020204" pitchFamily="34" charset="0"/>
              </a:defRPr>
            </a:lvl1pPr>
          </a:lstStyle>
          <a:p>
            <a:r>
              <a:rPr lang="en-US" dirty="0"/>
              <a:t>DARE™ Feedback Eliminator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487393-F7F1-41A1-8BBA-86FED65FB99A}"/>
              </a:ext>
            </a:extLst>
          </p:cNvPr>
          <p:cNvSpPr/>
          <p:nvPr/>
        </p:nvSpPr>
        <p:spPr>
          <a:xfrm>
            <a:off x="0" y="643575"/>
            <a:ext cx="12192000" cy="456647"/>
          </a:xfrm>
          <a:prstGeom prst="rect">
            <a:avLst/>
          </a:prstGeom>
          <a:solidFill>
            <a:srgbClr val="F06725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6BFA84-0F05-4638-8021-B6DD08047C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719" y="667388"/>
            <a:ext cx="7542212" cy="45720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Swis721 BT" panose="020B05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AE8976F-D836-4C32-A3CD-59635AC3C0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8223" y="6471979"/>
            <a:ext cx="6325511" cy="3415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4068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CAC6C-BC42-4A3F-96A7-6824CCB98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9B8F6-E7D1-43A9-AADD-0BD9B3B47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CCA6C-896E-4F1F-B550-4FB21968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C977B-2732-4D18-BD1A-452E21454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9686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98422-553E-4E67-A7DA-E9990E98A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187C7-247F-4F84-8F0B-67AE54B426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63832E-623D-4823-B19F-3A6DA4CDB5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4A6EF0-E1C5-4758-B385-148885CC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F0DB72-9A78-45FF-82EB-125F2380A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8548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11DEF-39B0-4039-85D0-AEDA6F811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19641-C0A1-4FAC-8578-AC2D4AB72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EDC4DF-B9BA-4F92-B378-49BBA7F1A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31ACD5-8CAF-4293-A682-8B6A6C7DE5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7FACE5-AE4E-4BC0-8F49-230902F655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9DA51C-5C05-4BC3-BAE7-E17F9C0F7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A431AD-2896-475F-850E-BD0EE4B52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9144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896A9-6CED-4A12-AEA9-FF7E561C3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D3D7EE-1038-40AE-95D7-A6C4573DF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35DC9F-DD66-44AC-82C6-281BBB49E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9986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BA3879-6348-4435-8D1C-CBCC26DB2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665D8E-17A5-47E3-875D-CB028E99A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603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F7546-D93A-4954-803D-3B8D7846F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FC7E1-3158-4CD5-8781-051B4EF85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1D7E5F-7E06-4EEF-A7E8-8A93C8F185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CED6E5-4232-42DD-9573-E3CE01B6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20F3FA-7D07-4A43-B9E9-FA80284E4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9185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624DBC-4A6A-446C-8B4E-139315D7A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43220-F56D-42E9-A466-65A6451BE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28F77-D493-4F01-8343-F3305F10D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9223" y="6356350"/>
            <a:ext cx="6325511" cy="3415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19946-D8DF-4E59-88F1-0715382B0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534" y="6356350"/>
            <a:ext cx="434266" cy="3415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93D53B4-998D-482C-8026-286F82A62B00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4392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hyperlink" Target="https://www.wallpaperflare.com/amp-amplifier-amplifier-head-audio-bass-equipment-guitar-wallpaper-qrztr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audio.accordo.it/article.do?id=45244" TargetMode="External"/><Relationship Id="rId12" Type="http://schemas.openxmlformats.org/officeDocument/2006/relationships/image" Target="../media/image7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g"/><Relationship Id="rId11" Type="http://schemas.openxmlformats.org/officeDocument/2006/relationships/hyperlink" Target="https://www.maxpixels.net/Speech-Sing-Technology-Microphone-Talk-Music-2763589" TargetMode="External"/><Relationship Id="rId5" Type="http://schemas.openxmlformats.org/officeDocument/2006/relationships/image" Target="../media/image3.png"/><Relationship Id="rId15" Type="http://schemas.openxmlformats.org/officeDocument/2006/relationships/hyperlink" Target="https://commons.wikimedia.org/wiki/File:E%26S_DJR_400_-_First_Portable_Rotary_Mixer_-_conceived_by_Jer%C3%B4me_Barb%C3%A9_%26_Dj_Deep_-_angled_(2010-12-05_19.45.12_by_Tristan_Schmurr).jpg" TargetMode="External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2.xml"/><Relationship Id="rId9" Type="http://schemas.openxmlformats.org/officeDocument/2006/relationships/hyperlink" Target="http://speakerismyworld.blogspot.com/" TargetMode="External"/><Relationship Id="rId1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xhere.com/en/photo/83583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pngimg.com/download/93150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reestockphotos.biz/stockphoto/8215" TargetMode="Externa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Pointing_hand_cursor_vector.svg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042633A-9762-4034-8B2F-6E793153AD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defTabSz="912813">
              <a:defRPr/>
            </a:pPr>
            <a:r>
              <a:rPr lang="en-US" sz="7200" dirty="0">
                <a:ln w="0"/>
                <a:latin typeface="Proxima Nova" panose="02000506030000020004" pitchFamily="2" charset="0"/>
              </a:rPr>
              <a:t>ClearOne DARE™</a:t>
            </a:r>
            <a:br>
              <a:rPr lang="en-US" sz="4000" dirty="0">
                <a:ln w="0"/>
                <a:latin typeface="Proxima Nova" panose="02000506030000020004" pitchFamily="2" charset="0"/>
              </a:rPr>
            </a:br>
            <a:r>
              <a:rPr lang="en-US" sz="4900" dirty="0">
                <a:ln w="0"/>
                <a:latin typeface="Proxima Nova" panose="02000506030000020004" pitchFamily="2" charset="0"/>
              </a:rPr>
              <a:t>Feedback Eliminator (FBE)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736258A-8FB6-47DC-AC5C-943E9AFB7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1009" y="6471314"/>
            <a:ext cx="434266" cy="341571"/>
          </a:xfrm>
        </p:spPr>
        <p:txBody>
          <a:bodyPr/>
          <a:lstStyle/>
          <a:p>
            <a:fld id="{793D53B4-998D-482C-8026-286F82A62B00}" type="slidenum">
              <a:rPr lang="en-IN" smtClean="0"/>
              <a:t>1</a:t>
            </a:fld>
            <a:endParaRPr lang="en-IN"/>
          </a:p>
        </p:txBody>
      </p:sp>
      <p:pic>
        <p:nvPicPr>
          <p:cNvPr id="5" name="Picture 4" descr="Feedback">
            <a:extLst>
              <a:ext uri="{FF2B5EF4-FFF2-40B4-BE49-F238E27FC236}">
                <a16:creationId xmlns:a16="http://schemas.microsoft.com/office/drawing/2014/main" id="{1377ADFD-EEA0-43C1-A7E5-958DF7D79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2900" y="2895600"/>
            <a:ext cx="4030958" cy="324344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3AA5DE-FAF4-473D-99C0-AF66E036C168}"/>
              </a:ext>
            </a:extLst>
          </p:cNvPr>
          <p:cNvSpPr txBox="1"/>
          <p:nvPr/>
        </p:nvSpPr>
        <p:spPr>
          <a:xfrm>
            <a:off x="1028700" y="742890"/>
            <a:ext cx="3546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pc="200" dirty="0">
                <a:solidFill>
                  <a:schemeClr val="bg1"/>
                </a:solidFill>
                <a:latin typeface="Swis721 BT" panose="020B0504020202020204" pitchFamily="34" charset="0"/>
              </a:rPr>
              <a:t>PROFESSIONAL AUDIO</a:t>
            </a:r>
          </a:p>
        </p:txBody>
      </p:sp>
    </p:spTree>
    <p:extLst>
      <p:ext uri="{BB962C8B-B14F-4D97-AF65-F5344CB8AC3E}">
        <p14:creationId xmlns:p14="http://schemas.microsoft.com/office/powerpoint/2010/main" val="1555766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8C5479-881E-4944-915C-06AD57282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485900"/>
            <a:ext cx="10515600" cy="2735965"/>
          </a:xfrm>
        </p:spPr>
        <p:txBody>
          <a:bodyPr>
            <a:normAutofit/>
          </a:bodyPr>
          <a:lstStyle/>
          <a:p>
            <a:pPr marL="457200" indent="-457200"/>
            <a:r>
              <a:rPr lang="en-US" dirty="0">
                <a:solidFill>
                  <a:srgbClr val="465560"/>
                </a:solidFill>
                <a:latin typeface="Swis721 BT" panose="020B0504020202020204" pitchFamily="34" charset="0"/>
              </a:rPr>
              <a:t>Saves time – no manual tuning and re-tuning</a:t>
            </a:r>
          </a:p>
          <a:p>
            <a:pPr marL="457200" indent="-457200"/>
            <a:r>
              <a:rPr lang="en-US" dirty="0">
                <a:solidFill>
                  <a:srgbClr val="465560"/>
                </a:solidFill>
                <a:latin typeface="Swis721 BT" panose="020B0504020202020204" pitchFamily="34" charset="0"/>
              </a:rPr>
              <a:t>Protects equipment from damage </a:t>
            </a:r>
          </a:p>
          <a:p>
            <a:pPr marL="457200" indent="-457200"/>
            <a:r>
              <a:rPr lang="en-US" dirty="0">
                <a:solidFill>
                  <a:srgbClr val="465560"/>
                </a:solidFill>
                <a:latin typeface="Swis721 BT" panose="020B0504020202020204" pitchFamily="34" charset="0"/>
              </a:rPr>
              <a:t>Delivers impeccable audio for sound reinforcement with the BMA 360 and </a:t>
            </a:r>
            <a:r>
              <a:rPr lang="en-US" dirty="0" err="1">
                <a:solidFill>
                  <a:srgbClr val="465560"/>
                </a:solidFill>
                <a:latin typeface="Swis721 BT" panose="020B0504020202020204" pitchFamily="34" charset="0"/>
              </a:rPr>
              <a:t>ClearOne’s</a:t>
            </a:r>
            <a:r>
              <a:rPr lang="en-US" dirty="0">
                <a:solidFill>
                  <a:srgbClr val="465560"/>
                </a:solidFill>
                <a:latin typeface="Swis721 BT" panose="020B0504020202020204" pitchFamily="34" charset="0"/>
              </a:rPr>
              <a:t> other outstanding products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EEF265-A71A-4676-BC76-8646C4C6A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10</a:t>
            </a:fld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AA7936-092E-4096-8EDA-0887B464D4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4779" y="666947"/>
            <a:ext cx="4953000" cy="457200"/>
          </a:xfrm>
        </p:spPr>
        <p:txBody>
          <a:bodyPr/>
          <a:lstStyle/>
          <a:p>
            <a:r>
              <a:rPr lang="en-US" dirty="0"/>
              <a:t>In Summary, the DARE FBE…</a:t>
            </a:r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15BEB273-5437-46AF-A3D0-87A533C7791B}"/>
              </a:ext>
            </a:extLst>
          </p:cNvPr>
          <p:cNvSpPr txBox="1">
            <a:spLocks/>
          </p:cNvSpPr>
          <p:nvPr/>
        </p:nvSpPr>
        <p:spPr>
          <a:xfrm>
            <a:off x="2017294" y="4867579"/>
            <a:ext cx="8157411" cy="8662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baseline="0">
                <a:solidFill>
                  <a:srgbClr val="FF6306"/>
                </a:solidFill>
                <a:latin typeface="Swis721 BT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 sz="4800" b="0" dirty="0">
                <a:latin typeface="Desyrel" panose="02000603050000020003" pitchFamily="2" charset="0"/>
              </a:rPr>
              <a:t>It’s All About the Architecture!</a:t>
            </a:r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15B7EB8-986E-4627-AE0A-947A2C008941}"/>
              </a:ext>
            </a:extLst>
          </p:cNvPr>
          <p:cNvSpPr txBox="1">
            <a:spLocks/>
          </p:cNvSpPr>
          <p:nvPr/>
        </p:nvSpPr>
        <p:spPr>
          <a:xfrm>
            <a:off x="615839" y="195605"/>
            <a:ext cx="10234613" cy="401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D96B11"/>
                </a:solidFill>
                <a:latin typeface="Swis721 BT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DARE Feedback Eliminator (FBE)</a:t>
            </a:r>
          </a:p>
        </p:txBody>
      </p:sp>
    </p:spTree>
    <p:extLst>
      <p:ext uri="{BB962C8B-B14F-4D97-AF65-F5344CB8AC3E}">
        <p14:creationId xmlns:p14="http://schemas.microsoft.com/office/powerpoint/2010/main" val="2413147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0A4A9-38D5-4DD2-AA65-2C1E88432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425" y="1279646"/>
            <a:ext cx="8720898" cy="5178303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/>
              <a:t>We know it when we hear it!</a:t>
            </a:r>
          </a:p>
          <a:p>
            <a:pPr lvl="1"/>
            <a:r>
              <a:rPr lang="en-US" sz="2600" dirty="0"/>
              <a:t>Click the speaker icon for a reminder.</a:t>
            </a:r>
          </a:p>
          <a:p>
            <a:r>
              <a:rPr lang="en-US" sz="3000" dirty="0"/>
              <a:t>Feedback occurs when:</a:t>
            </a:r>
          </a:p>
          <a:p>
            <a:pPr lvl="1"/>
            <a:r>
              <a:rPr lang="en-US" sz="2600" dirty="0"/>
              <a:t>An amplified sound re-enters a sound system…</a:t>
            </a:r>
          </a:p>
          <a:p>
            <a:pPr lvl="1"/>
            <a:r>
              <a:rPr lang="en-US" sz="2600" dirty="0"/>
              <a:t>Through any open microphone, and…</a:t>
            </a:r>
          </a:p>
          <a:p>
            <a:pPr lvl="1"/>
            <a:r>
              <a:rPr lang="en-US" sz="2600" dirty="0"/>
              <a:t>Is amplified again and again</a:t>
            </a:r>
          </a:p>
          <a:p>
            <a:r>
              <a:rPr lang="en-US" sz="3000" dirty="0"/>
              <a:t>Ringing occurs when:</a:t>
            </a:r>
          </a:p>
          <a:p>
            <a:pPr lvl="1"/>
            <a:r>
              <a:rPr lang="en-US" sz="2800" dirty="0"/>
              <a:t>An amplified </a:t>
            </a:r>
            <a:r>
              <a:rPr lang="en-US" sz="2800" b="1" dirty="0"/>
              <a:t>frequency of sound </a:t>
            </a:r>
            <a:r>
              <a:rPr lang="en-US" sz="2800" dirty="0"/>
              <a:t>re-enters a sound system…</a:t>
            </a:r>
          </a:p>
          <a:p>
            <a:pPr lvl="1"/>
            <a:r>
              <a:rPr lang="en-US" sz="2800" dirty="0"/>
              <a:t>Through any open microphone, and…</a:t>
            </a:r>
          </a:p>
          <a:p>
            <a:pPr lvl="1"/>
            <a:r>
              <a:rPr lang="en-US" sz="2800" dirty="0"/>
              <a:t>Is amplified </a:t>
            </a:r>
            <a:r>
              <a:rPr lang="en-US" sz="2800" b="1" dirty="0"/>
              <a:t>for a period of time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ECF90-6B52-4AAF-9628-A38B21F4F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1959" y="6366509"/>
            <a:ext cx="434266" cy="341571"/>
          </a:xfrm>
        </p:spPr>
        <p:txBody>
          <a:bodyPr/>
          <a:lstStyle/>
          <a:p>
            <a:fld id="{793D53B4-998D-482C-8026-286F82A62B00}" type="slidenum">
              <a:rPr lang="en-IN" smtClean="0"/>
              <a:t>2</a:t>
            </a:fld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8A61FA-9D19-454C-BC08-8E220ACE5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is Feedback and Ringing?</a:t>
            </a:r>
          </a:p>
        </p:txBody>
      </p:sp>
      <p:pic>
        <p:nvPicPr>
          <p:cNvPr id="8" name="Acoustic_Feedback.ogg">
            <a:hlinkClick r:id="" action="ppaction://media"/>
            <a:extLst>
              <a:ext uri="{FF2B5EF4-FFF2-40B4-BE49-F238E27FC236}">
                <a16:creationId xmlns:a16="http://schemas.microsoft.com/office/drawing/2014/main" id="{C90E3E3D-D7BC-44C1-947B-A5B71F85DF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49044" y="1478230"/>
            <a:ext cx="406400" cy="406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544A7CF-19D7-4915-AD5D-ABF31BEFF0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540598" y="1146569"/>
            <a:ext cx="1503498" cy="1002834"/>
          </a:xfrm>
          <a:prstGeom prst="rect">
            <a:avLst/>
          </a:prstGeom>
        </p:spPr>
      </p:pic>
      <p:sp>
        <p:nvSpPr>
          <p:cNvPr id="18" name="Title 7">
            <a:extLst>
              <a:ext uri="{FF2B5EF4-FFF2-40B4-BE49-F238E27FC236}">
                <a16:creationId xmlns:a16="http://schemas.microsoft.com/office/drawing/2014/main" id="{B5B875A0-6ED4-47C9-9FB6-44F8A3D1D9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5300" y="184150"/>
            <a:ext cx="10234613" cy="401638"/>
          </a:xfrm>
        </p:spPr>
        <p:txBody>
          <a:bodyPr>
            <a:normAutofit fontScale="90000"/>
          </a:bodyPr>
          <a:lstStyle>
            <a:lvl1pPr>
              <a:defRPr sz="3200" b="1">
                <a:solidFill>
                  <a:srgbClr val="D96B11"/>
                </a:solidFill>
                <a:latin typeface="Swis721 BT" panose="020B0504020202020204" pitchFamily="34" charset="0"/>
              </a:defRPr>
            </a:lvl1pPr>
          </a:lstStyle>
          <a:p>
            <a:r>
              <a:rPr lang="en-US" dirty="0"/>
              <a:t>DARE Feedback Eliminator (FBE)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277CF2B-77C9-404F-973F-121E74705B77}"/>
              </a:ext>
            </a:extLst>
          </p:cNvPr>
          <p:cNvGrpSpPr/>
          <p:nvPr/>
        </p:nvGrpSpPr>
        <p:grpSpPr>
          <a:xfrm>
            <a:off x="9271094" y="1184396"/>
            <a:ext cx="2768506" cy="5428997"/>
            <a:chOff x="8792962" y="1184396"/>
            <a:chExt cx="2768506" cy="5428997"/>
          </a:xfrm>
        </p:grpSpPr>
        <p:pic>
          <p:nvPicPr>
            <p:cNvPr id="10" name="Picture 9" descr="Icon&#10;&#10;Description automatically generated">
              <a:extLst>
                <a:ext uri="{FF2B5EF4-FFF2-40B4-BE49-F238E27FC236}">
                  <a16:creationId xmlns:a16="http://schemas.microsoft.com/office/drawing/2014/main" id="{79BAF5B3-2A6D-4379-B467-93491B6C592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tretch>
              <a:fillRect/>
            </a:stretch>
          </p:blipFill>
          <p:spPr>
            <a:xfrm rot="5400000">
              <a:off x="10698241" y="2288279"/>
              <a:ext cx="865812" cy="860643"/>
            </a:xfrm>
            <a:prstGeom prst="rect">
              <a:avLst/>
            </a:prstGeom>
            <a:effectLst>
              <a:outerShdw blurRad="50800" dist="63500" dir="1800000" sx="98000" sy="98000" algn="ctr" rotWithShape="0">
                <a:srgbClr val="000000">
                  <a:alpha val="39000"/>
                </a:srgbClr>
              </a:outerShdw>
            </a:effec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10AA472-BA29-4038-8ECB-05E8A6D29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1"/>
                </a:ext>
              </a:extLst>
            </a:blip>
            <a:stretch>
              <a:fillRect/>
            </a:stretch>
          </p:blipFill>
          <p:spPr>
            <a:xfrm rot="5400000">
              <a:off x="10667374" y="4606649"/>
              <a:ext cx="897816" cy="684584"/>
            </a:xfrm>
            <a:prstGeom prst="rect">
              <a:avLst/>
            </a:prstGeom>
            <a:effectLst>
              <a:glow rad="215900">
                <a:schemeClr val="accent1">
                  <a:lumMod val="75000"/>
                  <a:alpha val="21000"/>
                </a:schemeClr>
              </a:glow>
              <a:softEdge rad="0"/>
            </a:effectLst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BF722457-4658-4564-8583-977C33B12C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3"/>
                </a:ext>
              </a:extLst>
            </a:blip>
            <a:srcRect r="13765" b="30914"/>
            <a:stretch/>
          </p:blipFill>
          <p:spPr>
            <a:xfrm rot="20917838">
              <a:off x="8890128" y="2361852"/>
              <a:ext cx="1465046" cy="777097"/>
            </a:xfrm>
            <a:prstGeom prst="rect">
              <a:avLst/>
            </a:prstGeom>
            <a:effectLst>
              <a:glow>
                <a:schemeClr val="accent1">
                  <a:alpha val="40000"/>
                </a:schemeClr>
              </a:glow>
              <a:outerShdw blurRad="50800" dist="152400" dir="1860000" sx="1000" sy="1000" algn="ctr" rotWithShape="0">
                <a:srgbClr val="000000">
                  <a:alpha val="57000"/>
                </a:srgbClr>
              </a:outerShdw>
              <a:softEdge rad="114300"/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239FE37-9560-4B94-AF2B-B65967F6BA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5"/>
                </a:ext>
              </a:extLst>
            </a:blip>
            <a:srcRect t="6052" b="14593"/>
            <a:stretch/>
          </p:blipFill>
          <p:spPr>
            <a:xfrm rot="21043946">
              <a:off x="8792962" y="4526464"/>
              <a:ext cx="1465045" cy="777097"/>
            </a:xfrm>
            <a:prstGeom prst="rect">
              <a:avLst/>
            </a:prstGeom>
            <a:effectLst>
              <a:glow>
                <a:schemeClr val="accent1">
                  <a:alpha val="40000"/>
                </a:schemeClr>
              </a:glow>
              <a:softEdge rad="114300"/>
            </a:effectLst>
          </p:spPr>
        </p:pic>
        <p:sp>
          <p:nvSpPr>
            <p:cNvPr id="45" name="Arrow: Right 44">
              <a:extLst>
                <a:ext uri="{FF2B5EF4-FFF2-40B4-BE49-F238E27FC236}">
                  <a16:creationId xmlns:a16="http://schemas.microsoft.com/office/drawing/2014/main" id="{4D46A9BB-7332-4EA8-8161-05012AB01748}"/>
                </a:ext>
              </a:extLst>
            </p:cNvPr>
            <p:cNvSpPr/>
            <p:nvPr/>
          </p:nvSpPr>
          <p:spPr>
            <a:xfrm rot="16200000">
              <a:off x="9118566" y="3584949"/>
              <a:ext cx="792431" cy="50914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Arrow: Curved Left 45">
              <a:extLst>
                <a:ext uri="{FF2B5EF4-FFF2-40B4-BE49-F238E27FC236}">
                  <a16:creationId xmlns:a16="http://schemas.microsoft.com/office/drawing/2014/main" id="{F3955FAA-0168-4063-8D12-0ECC07664640}"/>
                </a:ext>
              </a:extLst>
            </p:cNvPr>
            <p:cNvSpPr/>
            <p:nvPr/>
          </p:nvSpPr>
          <p:spPr>
            <a:xfrm rot="5400000">
              <a:off x="9627503" y="5088541"/>
              <a:ext cx="1111838" cy="1937866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Arrow: Curved Left 46">
              <a:extLst>
                <a:ext uri="{FF2B5EF4-FFF2-40B4-BE49-F238E27FC236}">
                  <a16:creationId xmlns:a16="http://schemas.microsoft.com/office/drawing/2014/main" id="{C6B050CA-E587-4618-97D1-127BEFE99C15}"/>
                </a:ext>
              </a:extLst>
            </p:cNvPr>
            <p:cNvSpPr/>
            <p:nvPr/>
          </p:nvSpPr>
          <p:spPr>
            <a:xfrm rot="16200000">
              <a:off x="9908186" y="730533"/>
              <a:ext cx="998451" cy="1906177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B0ABA18D-7687-43B5-85FC-D4E088511A80}"/>
                </a:ext>
              </a:extLst>
            </p:cNvPr>
            <p:cNvSpPr/>
            <p:nvPr/>
          </p:nvSpPr>
          <p:spPr>
            <a:xfrm rot="5400000">
              <a:off x="10799962" y="3611133"/>
              <a:ext cx="792431" cy="5043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554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6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0A4A9-38D5-4DD2-AA65-2C1E88432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684" y="1999120"/>
            <a:ext cx="8716516" cy="3199826"/>
          </a:xfrm>
        </p:spPr>
        <p:txBody>
          <a:bodyPr>
            <a:normAutofit/>
          </a:bodyPr>
          <a:lstStyle/>
          <a:p>
            <a:r>
              <a:rPr lang="en-US" dirty="0"/>
              <a:t>Technicians must tune the system</a:t>
            </a:r>
          </a:p>
          <a:p>
            <a:pPr lvl="2"/>
            <a:r>
              <a:rPr lang="en-US" dirty="0"/>
              <a:t>Slowly raise and test reinforcement systems</a:t>
            </a:r>
          </a:p>
          <a:p>
            <a:pPr lvl="2"/>
            <a:r>
              <a:rPr lang="en-US" dirty="0"/>
              <a:t>Carefully remove and/or insert equalization filtering</a:t>
            </a:r>
          </a:p>
          <a:p>
            <a:r>
              <a:rPr lang="en-US" dirty="0"/>
              <a:t>Tuning is a 100% manual exercise!</a:t>
            </a:r>
          </a:p>
          <a:p>
            <a:r>
              <a:rPr lang="en-US" dirty="0"/>
              <a:t>Re-tuning is required after each subsequent change to the room environment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ECF90-6B52-4AAF-9628-A38B21F4F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1959" y="6354477"/>
            <a:ext cx="434266" cy="341571"/>
          </a:xfrm>
        </p:spPr>
        <p:txBody>
          <a:bodyPr/>
          <a:lstStyle/>
          <a:p>
            <a:fld id="{793D53B4-998D-482C-8026-286F82A62B00}" type="slidenum">
              <a:rPr lang="en-IN" smtClean="0"/>
              <a:t>3</a:t>
            </a:fld>
            <a:endParaRPr lang="en-IN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8A61FA-9D19-454C-BC08-8E220ACE5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718" y="648916"/>
            <a:ext cx="10884917" cy="457200"/>
          </a:xfrm>
        </p:spPr>
        <p:txBody>
          <a:bodyPr>
            <a:normAutofit/>
          </a:bodyPr>
          <a:lstStyle/>
          <a:p>
            <a:r>
              <a:rPr lang="en-US" dirty="0"/>
              <a:t>How do we combat feedback?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FEA0C6-ECB3-4275-8110-465EE72C3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rot="20034681">
            <a:off x="8529704" y="1698042"/>
            <a:ext cx="3094568" cy="2047572"/>
          </a:xfrm>
          <a:prstGeom prst="rect">
            <a:avLst/>
          </a:prstGeom>
          <a:effectLst>
            <a:softEdge rad="165100"/>
          </a:effectLst>
          <a:scene3d>
            <a:camera prst="isometricOffAxis2Left">
              <a:rot lat="1042006" lon="615927" rev="21311577"/>
            </a:camera>
            <a:lightRig rig="threePt" dir="t"/>
          </a:scene3d>
        </p:spPr>
      </p:pic>
      <p:sp>
        <p:nvSpPr>
          <p:cNvPr id="14" name="Title 7">
            <a:extLst>
              <a:ext uri="{FF2B5EF4-FFF2-40B4-BE49-F238E27FC236}">
                <a16:creationId xmlns:a16="http://schemas.microsoft.com/office/drawing/2014/main" id="{2FFBE5C4-11B7-4FB9-949C-262C7C32FB9F}"/>
              </a:ext>
            </a:extLst>
          </p:cNvPr>
          <p:cNvSpPr txBox="1">
            <a:spLocks/>
          </p:cNvSpPr>
          <p:nvPr/>
        </p:nvSpPr>
        <p:spPr>
          <a:xfrm>
            <a:off x="495300" y="184150"/>
            <a:ext cx="10234613" cy="401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D96B11"/>
                </a:solidFill>
                <a:latin typeface="Swis721 BT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DARE Feedback Eliminator (FBE)</a:t>
            </a:r>
            <a:endParaRPr lang="en-US" dirty="0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E549D3F6-5D29-48F8-907F-911FDEF7BF28}"/>
              </a:ext>
            </a:extLst>
          </p:cNvPr>
          <p:cNvSpPr txBox="1">
            <a:spLocks/>
          </p:cNvSpPr>
          <p:nvPr/>
        </p:nvSpPr>
        <p:spPr>
          <a:xfrm>
            <a:off x="706718" y="1292254"/>
            <a:ext cx="7385720" cy="6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84163" indent="-2841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1pPr>
            <a:lvl2pPr marL="628650" indent="-282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2pPr>
            <a:lvl3pPr marL="85725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9000" b="1" dirty="0">
                <a:ln w="0"/>
                <a:solidFill>
                  <a:srgbClr val="FF6306"/>
                </a:solidFill>
                <a:ea typeface="+mj-ea"/>
                <a:cs typeface="+mj-cs"/>
              </a:rPr>
              <a:t>Without a Feedback Eliminator</a:t>
            </a:r>
            <a:endParaRPr lang="en-US" sz="9000" dirty="0"/>
          </a:p>
          <a:p>
            <a:pPr lvl="1"/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44FD61F3-2025-49AE-9F17-E16CBBC47A49}"/>
              </a:ext>
            </a:extLst>
          </p:cNvPr>
          <p:cNvSpPr txBox="1">
            <a:spLocks/>
          </p:cNvSpPr>
          <p:nvPr/>
        </p:nvSpPr>
        <p:spPr>
          <a:xfrm>
            <a:off x="894431" y="5385084"/>
            <a:ext cx="7385720" cy="691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4163" indent="-2841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1pPr>
            <a:lvl2pPr marL="628650" indent="-282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2pPr>
            <a:lvl3pPr marL="85725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6075" lvl="1" indent="0">
              <a:buNone/>
            </a:pP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8EF5690-0256-42BD-8C28-49590B395591}"/>
              </a:ext>
            </a:extLst>
          </p:cNvPr>
          <p:cNvSpPr txBox="1">
            <a:spLocks/>
          </p:cNvSpPr>
          <p:nvPr/>
        </p:nvSpPr>
        <p:spPr>
          <a:xfrm>
            <a:off x="724439" y="5385083"/>
            <a:ext cx="5523961" cy="691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4163" indent="-2841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1pPr>
            <a:lvl2pPr marL="628650" indent="-282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2pPr>
            <a:lvl3pPr marL="85725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>
                <a:ln w="0"/>
                <a:solidFill>
                  <a:srgbClr val="FF6306"/>
                </a:solidFill>
                <a:ea typeface="+mj-ea"/>
                <a:cs typeface="+mj-cs"/>
              </a:rPr>
              <a:t>There is a better way…</a:t>
            </a:r>
          </a:p>
        </p:txBody>
      </p:sp>
    </p:spTree>
    <p:extLst>
      <p:ext uri="{BB962C8B-B14F-4D97-AF65-F5344CB8AC3E}">
        <p14:creationId xmlns:p14="http://schemas.microsoft.com/office/powerpoint/2010/main" val="721146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0A4A9-38D5-4DD2-AA65-2C1E88432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136" y="1825564"/>
            <a:ext cx="6900418" cy="5064002"/>
          </a:xfrm>
        </p:spPr>
        <p:txBody>
          <a:bodyPr>
            <a:normAutofit/>
          </a:bodyPr>
          <a:lstStyle/>
          <a:p>
            <a:r>
              <a:rPr lang="en-US" dirty="0"/>
              <a:t>Removes feedback and ringing</a:t>
            </a:r>
          </a:p>
          <a:p>
            <a:r>
              <a:rPr lang="en-US" dirty="0"/>
              <a:t>Automatically determines and implements the optimal filter settings</a:t>
            </a:r>
          </a:p>
          <a:p>
            <a:r>
              <a:rPr lang="en-US" dirty="0"/>
              <a:t>Continuously monitors audio and adjusts for new room conditions</a:t>
            </a:r>
          </a:p>
          <a:p>
            <a:r>
              <a:rPr lang="en-US" dirty="0"/>
              <a:t>Gives the total system gain an additional boost of up to 8 dB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ECF90-6B52-4AAF-9628-A38B21F4F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1959" y="6354477"/>
            <a:ext cx="434266" cy="341571"/>
          </a:xfrm>
        </p:spPr>
        <p:txBody>
          <a:bodyPr/>
          <a:lstStyle/>
          <a:p>
            <a:fld id="{793D53B4-998D-482C-8026-286F82A62B00}" type="slidenum">
              <a:rPr lang="en-IN" smtClean="0"/>
              <a:t>4</a:t>
            </a:fld>
            <a:endParaRPr lang="en-IN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8A61FA-9D19-454C-BC08-8E220ACE5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718" y="648916"/>
            <a:ext cx="10884917" cy="457200"/>
          </a:xfrm>
        </p:spPr>
        <p:txBody>
          <a:bodyPr>
            <a:normAutofit/>
          </a:bodyPr>
          <a:lstStyle/>
          <a:p>
            <a:r>
              <a:rPr lang="en-US" dirty="0"/>
              <a:t>How do we combat feedback?</a:t>
            </a:r>
          </a:p>
        </p:txBody>
      </p:sp>
      <p:pic>
        <p:nvPicPr>
          <p:cNvPr id="12" name="Picture 11" descr="Graphical user interface&#10;&#10;Description automatically generated">
            <a:extLst>
              <a:ext uri="{FF2B5EF4-FFF2-40B4-BE49-F238E27FC236}">
                <a16:creationId xmlns:a16="http://schemas.microsoft.com/office/drawing/2014/main" id="{EEB1DF0F-A458-46B9-BEBE-84F1EAA126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776" y="4660465"/>
            <a:ext cx="3265137" cy="1719121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rnd">
            <a:solidFill>
              <a:schemeClr val="tx1"/>
            </a:solidFill>
          </a:ln>
          <a:effectLst>
            <a:outerShdw blurRad="36195" dist="88900" dir="3360000" algn="tl" rotWithShape="0">
              <a:srgbClr val="000000">
                <a:alpha val="75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5" name="Picture 1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C35F6F5-5C92-40FA-8388-888AA929BE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1"/>
          <a:stretch/>
        </p:blipFill>
        <p:spPr>
          <a:xfrm>
            <a:off x="9635677" y="1321710"/>
            <a:ext cx="2315544" cy="3590345"/>
          </a:xfrm>
          <a:prstGeom prst="rect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88900" dir="3240000" algn="ctr" rotWithShape="0">
              <a:srgbClr val="000000">
                <a:alpha val="75000"/>
              </a:srgbClr>
            </a:outerShdw>
          </a:effectLst>
          <a:scene3d>
            <a:camera prst="orthographicFront">
              <a:rot lat="540000" lon="2100000" rev="0"/>
            </a:camera>
            <a:lightRig rig="threePt" dir="t"/>
          </a:scene3d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1F7E6E13-C8E7-42BD-87D9-97115100F3F8}"/>
              </a:ext>
            </a:extLst>
          </p:cNvPr>
          <p:cNvSpPr/>
          <p:nvPr/>
        </p:nvSpPr>
        <p:spPr>
          <a:xfrm>
            <a:off x="9618802" y="2709995"/>
            <a:ext cx="2222221" cy="1917713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2FFBE5C4-11B7-4FB9-949C-262C7C32FB9F}"/>
              </a:ext>
            </a:extLst>
          </p:cNvPr>
          <p:cNvSpPr txBox="1">
            <a:spLocks/>
          </p:cNvSpPr>
          <p:nvPr/>
        </p:nvSpPr>
        <p:spPr>
          <a:xfrm>
            <a:off x="495300" y="184150"/>
            <a:ext cx="10234613" cy="401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D96B11"/>
                </a:solidFill>
                <a:latin typeface="Swis721 BT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DARE Feedback Eliminator (FBE)</a:t>
            </a: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CFE7C59-97A4-4232-84A9-813180AC84E6}"/>
              </a:ext>
            </a:extLst>
          </p:cNvPr>
          <p:cNvSpPr/>
          <p:nvPr/>
        </p:nvSpPr>
        <p:spPr>
          <a:xfrm rot="286901">
            <a:off x="8793081" y="4923566"/>
            <a:ext cx="1388193" cy="361456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F1CA9D76-815C-484B-876D-532966938573}"/>
              </a:ext>
            </a:extLst>
          </p:cNvPr>
          <p:cNvSpPr txBox="1">
            <a:spLocks/>
          </p:cNvSpPr>
          <p:nvPr/>
        </p:nvSpPr>
        <p:spPr>
          <a:xfrm>
            <a:off x="706718" y="1292254"/>
            <a:ext cx="7385720" cy="6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84163" indent="-2841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1pPr>
            <a:lvl2pPr marL="628650" indent="-282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2pPr>
            <a:lvl3pPr marL="85725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9000" b="1" dirty="0">
                <a:ln w="0"/>
                <a:solidFill>
                  <a:srgbClr val="FF6306"/>
                </a:solidFill>
                <a:ea typeface="+mj-ea"/>
                <a:cs typeface="+mj-cs"/>
              </a:rPr>
              <a:t>The DARE Feedback Eliminator</a:t>
            </a:r>
            <a:endParaRPr lang="en-US" sz="9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139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0A4A9-38D5-4DD2-AA65-2C1E88432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53" y="1787116"/>
            <a:ext cx="9457247" cy="4687681"/>
          </a:xfrm>
        </p:spPr>
        <p:txBody>
          <a:bodyPr>
            <a:normAutofit/>
          </a:bodyPr>
          <a:lstStyle/>
          <a:p>
            <a:r>
              <a:rPr lang="en-US" dirty="0"/>
              <a:t>Contributes to an effective meeting environment</a:t>
            </a:r>
          </a:p>
          <a:p>
            <a:pPr lvl="1"/>
            <a:r>
              <a:rPr lang="en-US" dirty="0"/>
              <a:t>Removes feedback and ringing that are extremely disruptive</a:t>
            </a:r>
          </a:p>
          <a:p>
            <a:r>
              <a:rPr lang="en-US" dirty="0"/>
              <a:t>Saves time, saves money</a:t>
            </a:r>
          </a:p>
          <a:p>
            <a:pPr lvl="1"/>
            <a:r>
              <a:rPr lang="en-US" dirty="0"/>
              <a:t>Automates a task that requires hours for a trained acoustician to complete</a:t>
            </a:r>
          </a:p>
          <a:p>
            <a:r>
              <a:rPr lang="en-US" dirty="0"/>
              <a:t>Provides high quality audio</a:t>
            </a:r>
          </a:p>
          <a:p>
            <a:pPr lvl="1"/>
            <a:r>
              <a:rPr lang="en-US" dirty="0"/>
              <a:t>The DARE feedback eliminator is unsurpassed.</a:t>
            </a:r>
          </a:p>
          <a:p>
            <a:pPr lvl="1"/>
            <a:r>
              <a:rPr lang="en-US" dirty="0"/>
              <a:t>In combination with </a:t>
            </a:r>
            <a:r>
              <a:rPr lang="en-US" dirty="0" err="1"/>
              <a:t>FiBeam</a:t>
            </a:r>
            <a:r>
              <a:rPr lang="en-US" dirty="0"/>
              <a:t>™ and </a:t>
            </a:r>
            <a:r>
              <a:rPr lang="en-US" dirty="0" err="1"/>
              <a:t>DsBeam</a:t>
            </a:r>
            <a:r>
              <a:rPr lang="en-US" dirty="0"/>
              <a:t>™ of the BMA 360, creates the absolute best voice lift system in the industry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ECF90-6B52-4AAF-9628-A38B21F4F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1959" y="6474797"/>
            <a:ext cx="434266" cy="341571"/>
          </a:xfrm>
        </p:spPr>
        <p:txBody>
          <a:bodyPr/>
          <a:lstStyle/>
          <a:p>
            <a:fld id="{793D53B4-998D-482C-8026-286F82A62B00}" type="slidenum">
              <a:rPr lang="en-IN" smtClean="0"/>
              <a:t>5</a:t>
            </a:fld>
            <a:endParaRPr lang="en-IN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8A61FA-9D19-454C-BC08-8E220ACE5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Why is the DARE FBE valuable?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B8D2EA-EF66-42DC-95CE-67708CEB7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600" y="3963152"/>
            <a:ext cx="2314439" cy="20100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A91B9B-0CBF-495C-AB78-96A11F30A7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9355"/>
          <a:stretch/>
        </p:blipFill>
        <p:spPr>
          <a:xfrm>
            <a:off x="9581987" y="1124149"/>
            <a:ext cx="2321280" cy="17826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AD5B8E18-C794-4571-B675-7C8D9AA45CEF}"/>
              </a:ext>
            </a:extLst>
          </p:cNvPr>
          <p:cNvGrpSpPr/>
          <p:nvPr/>
        </p:nvGrpSpPr>
        <p:grpSpPr>
          <a:xfrm>
            <a:off x="7527829" y="2895488"/>
            <a:ext cx="1485424" cy="730754"/>
            <a:chOff x="6451607" y="2954942"/>
            <a:chExt cx="1480604" cy="730754"/>
          </a:xfrm>
        </p:grpSpPr>
        <p:pic>
          <p:nvPicPr>
            <p:cNvPr id="15" name="Picture 14" descr="A picture containing metalware&#10;&#10;Description automatically generated">
              <a:extLst>
                <a:ext uri="{FF2B5EF4-FFF2-40B4-BE49-F238E27FC236}">
                  <a16:creationId xmlns:a16="http://schemas.microsoft.com/office/drawing/2014/main" id="{FA1D0AC9-2099-4E1C-9B76-E92DC41F7B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tretch>
              <a:fillRect/>
            </a:stretch>
          </p:blipFill>
          <p:spPr>
            <a:xfrm>
              <a:off x="6956855" y="2964100"/>
              <a:ext cx="975356" cy="675011"/>
            </a:xfrm>
            <a:prstGeom prst="rect">
              <a:avLst/>
            </a:prstGeom>
          </p:spPr>
        </p:pic>
        <p:pic>
          <p:nvPicPr>
            <p:cNvPr id="20" name="Picture 19" descr="Chart, funnel chart&#10;&#10;Description automatically generated">
              <a:extLst>
                <a:ext uri="{FF2B5EF4-FFF2-40B4-BE49-F238E27FC236}">
                  <a16:creationId xmlns:a16="http://schemas.microsoft.com/office/drawing/2014/main" id="{6A40014B-4088-4C86-88CB-0DDAA5F92C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tretch>
              <a:fillRect/>
            </a:stretch>
          </p:blipFill>
          <p:spPr>
            <a:xfrm>
              <a:off x="6451607" y="2954942"/>
              <a:ext cx="505248" cy="730754"/>
            </a:xfrm>
            <a:prstGeom prst="rect">
              <a:avLst/>
            </a:prstGeom>
          </p:spPr>
        </p:pic>
      </p:grpSp>
      <p:sp>
        <p:nvSpPr>
          <p:cNvPr id="12" name="Title 7">
            <a:extLst>
              <a:ext uri="{FF2B5EF4-FFF2-40B4-BE49-F238E27FC236}">
                <a16:creationId xmlns:a16="http://schemas.microsoft.com/office/drawing/2014/main" id="{79C025B8-268C-4791-98EC-AF9F846A7D3D}"/>
              </a:ext>
            </a:extLst>
          </p:cNvPr>
          <p:cNvSpPr txBox="1">
            <a:spLocks/>
          </p:cNvSpPr>
          <p:nvPr/>
        </p:nvSpPr>
        <p:spPr>
          <a:xfrm>
            <a:off x="495300" y="184150"/>
            <a:ext cx="10234613" cy="401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D96B11"/>
                </a:solidFill>
                <a:latin typeface="Swis721 BT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DARE Feedback Eliminator (FBE)</a:t>
            </a:r>
            <a:endParaRPr lang="en-US" dirty="0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A4358DD7-7BDD-49BC-A885-8956478A3B0F}"/>
              </a:ext>
            </a:extLst>
          </p:cNvPr>
          <p:cNvSpPr txBox="1">
            <a:spLocks/>
          </p:cNvSpPr>
          <p:nvPr/>
        </p:nvSpPr>
        <p:spPr>
          <a:xfrm>
            <a:off x="706719" y="1206188"/>
            <a:ext cx="7385720" cy="6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84163" indent="-2841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1pPr>
            <a:lvl2pPr marL="628650" indent="-282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2pPr>
            <a:lvl3pPr marL="85725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9000" b="1" dirty="0">
                <a:ln w="0"/>
                <a:solidFill>
                  <a:srgbClr val="FF6306"/>
                </a:solidFill>
                <a:ea typeface="+mj-ea"/>
                <a:cs typeface="+mj-cs"/>
              </a:rPr>
              <a:t>The Value of the DARE FBE</a:t>
            </a:r>
            <a:endParaRPr lang="en-US" sz="9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894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0A4A9-38D5-4DD2-AA65-2C1E88432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990" y="1821880"/>
            <a:ext cx="10619235" cy="4806503"/>
          </a:xfrm>
        </p:spPr>
        <p:txBody>
          <a:bodyPr>
            <a:normAutofit/>
          </a:bodyPr>
          <a:lstStyle/>
          <a:p>
            <a:r>
              <a:rPr lang="en-US" dirty="0"/>
              <a:t>Prevents feedback damage to equipment and amplifiers</a:t>
            </a:r>
          </a:p>
          <a:p>
            <a:r>
              <a:rPr lang="en-US" dirty="0"/>
              <a:t>The DARE FBE, in combination with the BMA 360’s beamforming, integrated DSP and Voice Lift, enables the auto setup and dynamic monitoring.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An advantage over the competition - no one else has this unsurpassed combination of advanced technologies.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ECF90-6B52-4AAF-9628-A38B21F4F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1959" y="6474797"/>
            <a:ext cx="434266" cy="341571"/>
          </a:xfrm>
        </p:spPr>
        <p:txBody>
          <a:bodyPr/>
          <a:lstStyle/>
          <a:p>
            <a:fld id="{793D53B4-998D-482C-8026-286F82A62B00}" type="slidenum">
              <a:rPr lang="en-IN" smtClean="0"/>
              <a:t>6</a:t>
            </a:fld>
            <a:endParaRPr lang="en-IN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8A61FA-9D19-454C-BC08-8E220ACE5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Why is the DARE  FBE valuable?</a:t>
            </a:r>
          </a:p>
        </p:txBody>
      </p:sp>
      <p:pic>
        <p:nvPicPr>
          <p:cNvPr id="10" name="Picture 9" descr="A picture containing loudspeaker, electronics, orange, close&#10;&#10;Description automatically generated">
            <a:extLst>
              <a:ext uri="{FF2B5EF4-FFF2-40B4-BE49-F238E27FC236}">
                <a16:creationId xmlns:a16="http://schemas.microsoft.com/office/drawing/2014/main" id="{D4A31788-0390-4C38-9821-2C82FD5B4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578" y="1464611"/>
            <a:ext cx="990647" cy="938065"/>
          </a:xfrm>
          <a:prstGeom prst="rect">
            <a:avLst/>
          </a:prstGeom>
        </p:spPr>
      </p:pic>
      <p:pic>
        <p:nvPicPr>
          <p:cNvPr id="17" name="Picture 1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E6F5D46-1A59-4697-A2E3-6EBE2B58E2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08"/>
          <a:stretch/>
        </p:blipFill>
        <p:spPr>
          <a:xfrm>
            <a:off x="5753100" y="3968697"/>
            <a:ext cx="3163502" cy="1379968"/>
          </a:xfrm>
          <a:prstGeom prst="rect">
            <a:avLst/>
          </a:prstGeom>
          <a:ln w="12700">
            <a:solidFill>
              <a:srgbClr val="465560"/>
            </a:solidFill>
          </a:ln>
        </p:spPr>
      </p:pic>
      <p:pic>
        <p:nvPicPr>
          <p:cNvPr id="23" name="Picture 22" descr="A picture containing chart&#10;&#10;Description automatically generated">
            <a:extLst>
              <a:ext uri="{FF2B5EF4-FFF2-40B4-BE49-F238E27FC236}">
                <a16:creationId xmlns:a16="http://schemas.microsoft.com/office/drawing/2014/main" id="{B9CC27F9-6C61-44FC-881A-4D3BAD3273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418" y="3968697"/>
            <a:ext cx="3009814" cy="1382002"/>
          </a:xfrm>
          <a:prstGeom prst="rect">
            <a:avLst/>
          </a:prstGeom>
          <a:ln w="12700">
            <a:solidFill>
              <a:srgbClr val="465560"/>
            </a:solidFill>
          </a:ln>
        </p:spPr>
      </p:pic>
      <p:pic>
        <p:nvPicPr>
          <p:cNvPr id="19" name="Picture 18" descr="Chart, treemap chart&#10;&#10;Description automatically generated">
            <a:extLst>
              <a:ext uri="{FF2B5EF4-FFF2-40B4-BE49-F238E27FC236}">
                <a16:creationId xmlns:a16="http://schemas.microsoft.com/office/drawing/2014/main" id="{3DE8896C-8005-44C9-ADD2-B41805CD02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45" y="4094694"/>
            <a:ext cx="2780646" cy="113000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1757E6B-03E7-47AC-A1F9-E5366E6171C0}"/>
              </a:ext>
            </a:extLst>
          </p:cNvPr>
          <p:cNvSpPr txBox="1"/>
          <p:nvPr/>
        </p:nvSpPr>
        <p:spPr>
          <a:xfrm>
            <a:off x="5295900" y="4155226"/>
            <a:ext cx="690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CFB768-7652-468C-A851-3DA274B113ED}"/>
              </a:ext>
            </a:extLst>
          </p:cNvPr>
          <p:cNvSpPr txBox="1"/>
          <p:nvPr/>
        </p:nvSpPr>
        <p:spPr>
          <a:xfrm>
            <a:off x="8953500" y="4238469"/>
            <a:ext cx="690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B8AD57-C6B3-40FE-91EE-B813AD1ADD31}"/>
              </a:ext>
            </a:extLst>
          </p:cNvPr>
          <p:cNvSpPr txBox="1"/>
          <p:nvPr/>
        </p:nvSpPr>
        <p:spPr>
          <a:xfrm>
            <a:off x="9448147" y="3921537"/>
            <a:ext cx="2362853" cy="1429622"/>
          </a:xfrm>
          <a:prstGeom prst="rect">
            <a:avLst/>
          </a:prstGeom>
          <a:noFill/>
          <a:ln w="38100">
            <a:solidFill>
              <a:srgbClr val="4655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Unsurpassed Audio Performance and Reduced Cost!</a:t>
            </a:r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D9DFEF78-A681-4573-8F62-EF9499214DF3}"/>
              </a:ext>
            </a:extLst>
          </p:cNvPr>
          <p:cNvSpPr txBox="1">
            <a:spLocks/>
          </p:cNvSpPr>
          <p:nvPr/>
        </p:nvSpPr>
        <p:spPr>
          <a:xfrm>
            <a:off x="495300" y="184150"/>
            <a:ext cx="10234613" cy="401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D96B11"/>
                </a:solidFill>
                <a:latin typeface="Swis721 BT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DARE Feedback Eliminator (FBE)</a:t>
            </a:r>
            <a:endParaRPr lang="en-US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692345B-0048-4254-978F-9B32400E2AFA}"/>
              </a:ext>
            </a:extLst>
          </p:cNvPr>
          <p:cNvSpPr txBox="1">
            <a:spLocks/>
          </p:cNvSpPr>
          <p:nvPr/>
        </p:nvSpPr>
        <p:spPr>
          <a:xfrm>
            <a:off x="706719" y="1206189"/>
            <a:ext cx="7454301" cy="7575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84163" indent="-2841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1pPr>
            <a:lvl2pPr marL="628650" indent="-282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2pPr>
            <a:lvl3pPr marL="85725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>
                <a:ln w="0"/>
                <a:solidFill>
                  <a:srgbClr val="FF6306"/>
                </a:solidFill>
                <a:ea typeface="+mj-ea"/>
                <a:cs typeface="+mj-cs"/>
              </a:rPr>
              <a:t>And More Value</a:t>
            </a:r>
            <a:endParaRPr lang="en-US" sz="36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997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0A4A9-38D5-4DD2-AA65-2C1E88432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858" y="1143000"/>
            <a:ext cx="7327941" cy="521556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Automatic Setup</a:t>
            </a:r>
          </a:p>
          <a:p>
            <a:pPr lvl="1"/>
            <a:r>
              <a:rPr lang="en-US" dirty="0"/>
              <a:t>Finds fixed filters that eliminate feedback </a:t>
            </a:r>
          </a:p>
          <a:p>
            <a:pPr lvl="1"/>
            <a:r>
              <a:rPr lang="en-US" dirty="0"/>
              <a:t>Stores fixed filters in DSP memory</a:t>
            </a:r>
          </a:p>
          <a:p>
            <a:r>
              <a:rPr lang="en-US" dirty="0"/>
              <a:t>Dynamic Filters</a:t>
            </a:r>
          </a:p>
          <a:p>
            <a:pPr lvl="1"/>
            <a:r>
              <a:rPr lang="en-US" dirty="0"/>
              <a:t>Continuously monitors for new feedback and ringing</a:t>
            </a:r>
          </a:p>
          <a:p>
            <a:pPr lvl="1"/>
            <a:r>
              <a:rPr lang="en-US" dirty="0"/>
              <a:t>Adds filters in 3 dB increments to a max depth of 12 dB </a:t>
            </a:r>
          </a:p>
          <a:p>
            <a:pPr>
              <a:spcAft>
                <a:spcPts val="1200"/>
              </a:spcAft>
            </a:pPr>
            <a:r>
              <a:rPr lang="en-US" dirty="0"/>
              <a:t>Up to 16 total filters per FBE, allocated between Fixed and Dynamic</a:t>
            </a:r>
          </a:p>
          <a:p>
            <a:r>
              <a:rPr lang="en-US" dirty="0"/>
              <a:t>Ringing Elimination for increased stability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ECF90-6B52-4AAF-9628-A38B21F4F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1959" y="6474797"/>
            <a:ext cx="434266" cy="341571"/>
          </a:xfrm>
        </p:spPr>
        <p:txBody>
          <a:bodyPr/>
          <a:lstStyle/>
          <a:p>
            <a:fld id="{793D53B4-998D-482C-8026-286F82A62B00}" type="slidenum">
              <a:rPr lang="en-IN" smtClean="0"/>
              <a:t>7</a:t>
            </a:fld>
            <a:endParaRPr lang="en-IN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8A61FA-9D19-454C-BC08-8E220ACE5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does the DARE™ Feedback Eliminator (FBE) Work?</a:t>
            </a:r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1D18303-819F-4A58-BA30-2ED3BD7872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1" t="5251" b="45853"/>
          <a:stretch/>
        </p:blipFill>
        <p:spPr>
          <a:xfrm>
            <a:off x="8069105" y="1259231"/>
            <a:ext cx="3999016" cy="264855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2F43B18B-8CEF-4893-96BC-ACFEFCB62FDD}"/>
              </a:ext>
            </a:extLst>
          </p:cNvPr>
          <p:cNvSpPr/>
          <p:nvPr/>
        </p:nvSpPr>
        <p:spPr>
          <a:xfrm>
            <a:off x="8129225" y="1374218"/>
            <a:ext cx="2043475" cy="45176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7">
            <a:extLst>
              <a:ext uri="{FF2B5EF4-FFF2-40B4-BE49-F238E27FC236}">
                <a16:creationId xmlns:a16="http://schemas.microsoft.com/office/drawing/2014/main" id="{3CEBD42A-5300-49EF-8AAC-53326FD1A562}"/>
              </a:ext>
            </a:extLst>
          </p:cNvPr>
          <p:cNvSpPr txBox="1">
            <a:spLocks/>
          </p:cNvSpPr>
          <p:nvPr/>
        </p:nvSpPr>
        <p:spPr>
          <a:xfrm>
            <a:off x="495300" y="184150"/>
            <a:ext cx="10234613" cy="401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D96B11"/>
                </a:solidFill>
                <a:latin typeface="Swis721 BT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DARE Feedback Eliminator (FBE)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0B29A6-4797-4409-8623-1B64E95F80EA}"/>
              </a:ext>
            </a:extLst>
          </p:cNvPr>
          <p:cNvSpPr/>
          <p:nvPr/>
        </p:nvSpPr>
        <p:spPr>
          <a:xfrm>
            <a:off x="10302455" y="1575681"/>
            <a:ext cx="1630466" cy="223050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A00A43-9816-4C34-AB23-598D7AC1262D}"/>
              </a:ext>
            </a:extLst>
          </p:cNvPr>
          <p:cNvGrpSpPr/>
          <p:nvPr/>
        </p:nvGrpSpPr>
        <p:grpSpPr>
          <a:xfrm>
            <a:off x="8248931" y="4441071"/>
            <a:ext cx="2346869" cy="2182315"/>
            <a:chOff x="8248931" y="4292481"/>
            <a:chExt cx="2346869" cy="2182315"/>
          </a:xfrm>
        </p:grpSpPr>
        <p:pic>
          <p:nvPicPr>
            <p:cNvPr id="12" name="Picture 11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7538CF8A-3009-4AE9-A7DD-9A45154B5C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033" b="59712"/>
            <a:stretch/>
          </p:blipFill>
          <p:spPr>
            <a:xfrm>
              <a:off x="8248931" y="4292481"/>
              <a:ext cx="2346869" cy="2182315"/>
            </a:xfrm>
            <a:prstGeom prst="rect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A7D5C54-29B3-411F-B0AC-9FE2906786AC}"/>
                </a:ext>
              </a:extLst>
            </p:cNvPr>
            <p:cNvSpPr/>
            <p:nvPr/>
          </p:nvSpPr>
          <p:spPr>
            <a:xfrm>
              <a:off x="8392433" y="5584721"/>
              <a:ext cx="1780267" cy="85332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105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0A4A9-38D5-4DD2-AA65-2C1E88432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016" y="1859260"/>
            <a:ext cx="7039964" cy="4610162"/>
          </a:xfrm>
        </p:spPr>
        <p:txBody>
          <a:bodyPr>
            <a:normAutofit/>
          </a:bodyPr>
          <a:lstStyle/>
          <a:p>
            <a:r>
              <a:rPr lang="en-US" dirty="0"/>
              <a:t>With any CONVERGE Pro 2 DSP</a:t>
            </a:r>
          </a:p>
          <a:p>
            <a:r>
              <a:rPr lang="en-US" dirty="0"/>
              <a:t>Via CONSOLE AI &gt; Processing Block Properties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Offline mode – partial functionality</a:t>
            </a:r>
          </a:p>
          <a:p>
            <a:r>
              <a:rPr lang="en-US" dirty="0"/>
              <a:t>Online mode – full functionality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ECF90-6B52-4AAF-9628-A38B21F4F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1959" y="6469421"/>
            <a:ext cx="434266" cy="341571"/>
          </a:xfrm>
        </p:spPr>
        <p:txBody>
          <a:bodyPr/>
          <a:lstStyle/>
          <a:p>
            <a:fld id="{793D53B4-998D-482C-8026-286F82A62B00}" type="slidenum">
              <a:rPr lang="en-IN" smtClean="0"/>
              <a:t>8</a:t>
            </a:fld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8A61FA-9D19-454C-BC08-8E220ACE5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718" y="667388"/>
            <a:ext cx="8243317" cy="457200"/>
          </a:xfrm>
        </p:spPr>
        <p:txBody>
          <a:bodyPr>
            <a:normAutofit/>
          </a:bodyPr>
          <a:lstStyle/>
          <a:p>
            <a:r>
              <a:rPr lang="en-US" dirty="0"/>
              <a:t>How can the DARE FBE be used?</a:t>
            </a:r>
          </a:p>
        </p:txBody>
      </p:sp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C89CE510-715C-4D05-A59C-7B203C83C6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" t="4782" b="4220"/>
          <a:stretch/>
        </p:blipFill>
        <p:spPr>
          <a:xfrm>
            <a:off x="2243626" y="3531902"/>
            <a:ext cx="4347060" cy="1397357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B7F4797-F2CD-4EAC-BC5B-521D7994D0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026067"/>
            <a:ext cx="4052009" cy="3625745"/>
          </a:xfrm>
          <a:prstGeom prst="rect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1CF126D4-8612-4C7F-B226-09732385FCA2}"/>
              </a:ext>
            </a:extLst>
          </p:cNvPr>
          <p:cNvSpPr/>
          <p:nvPr/>
        </p:nvSpPr>
        <p:spPr>
          <a:xfrm rot="15641393">
            <a:off x="7043077" y="3432980"/>
            <a:ext cx="159766" cy="1052566"/>
          </a:xfrm>
          <a:prstGeom prst="downArrow">
            <a:avLst>
              <a:gd name="adj1" fmla="val 56104"/>
              <a:gd name="adj2" fmla="val 11820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6518CEE7-1542-425B-9F0C-E03E0735C7AD}"/>
              </a:ext>
            </a:extLst>
          </p:cNvPr>
          <p:cNvSpPr txBox="1">
            <a:spLocks/>
          </p:cNvSpPr>
          <p:nvPr/>
        </p:nvSpPr>
        <p:spPr>
          <a:xfrm>
            <a:off x="495300" y="184150"/>
            <a:ext cx="10234613" cy="401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D96B11"/>
                </a:solidFill>
                <a:latin typeface="Swis721 BT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DARE Feedback Eliminator (FBE)</a:t>
            </a:r>
            <a:endParaRPr lang="en-US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7B3E46D6-D5B7-4A8E-AE02-96686D595905}"/>
              </a:ext>
            </a:extLst>
          </p:cNvPr>
          <p:cNvSpPr txBox="1">
            <a:spLocks/>
          </p:cNvSpPr>
          <p:nvPr/>
        </p:nvSpPr>
        <p:spPr>
          <a:xfrm>
            <a:off x="706718" y="1206188"/>
            <a:ext cx="10837582" cy="895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4163" indent="-2841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1pPr>
            <a:lvl2pPr marL="628650" indent="-282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2pPr>
            <a:lvl3pPr marL="85725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>
                <a:ln w="0"/>
                <a:solidFill>
                  <a:srgbClr val="FF6306"/>
                </a:solidFill>
                <a:ea typeface="+mj-ea"/>
                <a:cs typeface="+mj-cs"/>
              </a:rPr>
              <a:t>Using the DARE FBE: How and Where</a:t>
            </a:r>
            <a:endParaRPr lang="en-US" sz="3600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9B4468-0905-4E5C-BBC6-850D0890BA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790552" y="4238554"/>
            <a:ext cx="669914" cy="48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80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91A438-1B24-4BC4-BD7E-26DBDC3FC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53B4-998D-482C-8026-286F82A62B00}" type="slidenum">
              <a:rPr lang="en-IN" smtClean="0"/>
              <a:t>9</a:t>
            </a:fld>
            <a:endParaRPr lang="en-IN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B89C187-B69C-47AE-BAFB-E55FBD61C1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can the DARE FBE be implemented?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1879F60-ED55-4A4A-82FE-843B22701215}"/>
              </a:ext>
            </a:extLst>
          </p:cNvPr>
          <p:cNvSpPr txBox="1">
            <a:spLocks/>
          </p:cNvSpPr>
          <p:nvPr/>
        </p:nvSpPr>
        <p:spPr>
          <a:xfrm>
            <a:off x="818866" y="1909278"/>
            <a:ext cx="5277134" cy="4201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4163" indent="-2841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1pPr>
            <a:lvl2pPr marL="628650" indent="-282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2pPr>
            <a:lvl3pPr marL="85725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465560"/>
                </a:solidFill>
                <a:latin typeface="Swis721 BT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Swis721 BT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BMA 360</a:t>
            </a: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Standard Mic Inputs</a:t>
            </a: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Wireless DIALOG 20 Inputs</a:t>
            </a: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Dante Receive Channels</a:t>
            </a:r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A3433C1F-86D3-4DDA-B591-31F904971CCD}"/>
              </a:ext>
            </a:extLst>
          </p:cNvPr>
          <p:cNvSpPr txBox="1">
            <a:spLocks/>
          </p:cNvSpPr>
          <p:nvPr/>
        </p:nvSpPr>
        <p:spPr>
          <a:xfrm>
            <a:off x="495300" y="184150"/>
            <a:ext cx="10234613" cy="401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D96B11"/>
                </a:solidFill>
                <a:latin typeface="Swis721 BT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DARE Feedback Eliminator (FBE)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6F0E0D-AE46-4EE5-A081-37B5D84B8F63}"/>
              </a:ext>
            </a:extLst>
          </p:cNvPr>
          <p:cNvSpPr txBox="1"/>
          <p:nvPr/>
        </p:nvSpPr>
        <p:spPr>
          <a:xfrm>
            <a:off x="395996" y="1111124"/>
            <a:ext cx="117960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400" b="1" dirty="0">
                <a:ln w="0"/>
                <a:solidFill>
                  <a:srgbClr val="FF6306"/>
                </a:solidFill>
                <a:latin typeface="Swis721 BT" panose="020B0504020202020204" pitchFamily="34" charset="0"/>
                <a:ea typeface="+mj-ea"/>
                <a:cs typeface="+mj-cs"/>
              </a:rPr>
              <a:t>Between any Microphone Input and any Speaker Output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10B3E9-1BCD-4C1B-AEFA-3D3186F00D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54" y="2324100"/>
            <a:ext cx="7313753" cy="5007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0174F90-8190-4705-917D-B9C4271787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40" y="5680368"/>
            <a:ext cx="7375240" cy="4156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A278DAC-1657-47C5-A49C-4F88686864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39" y="4457699"/>
            <a:ext cx="7451441" cy="54176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ABEAA45-C35A-4191-A5C3-57785267BA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41" y="3429000"/>
            <a:ext cx="7375239" cy="45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49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EC7394B32444CA2F54A49311E27EF" ma:contentTypeVersion="13" ma:contentTypeDescription="Create a new document." ma:contentTypeScope="" ma:versionID="3f72c95621586c487b08c19be42cdc37">
  <xsd:schema xmlns:xsd="http://www.w3.org/2001/XMLSchema" xmlns:xs="http://www.w3.org/2001/XMLSchema" xmlns:p="http://schemas.microsoft.com/office/2006/metadata/properties" xmlns:ns3="40e20b57-74ac-471b-8a4d-f13e6c3841c7" xmlns:ns4="694ee544-82c2-49c7-aa5c-dc245f6b1fc1" targetNamespace="http://schemas.microsoft.com/office/2006/metadata/properties" ma:root="true" ma:fieldsID="e563c565b6e6650973ad25530951f46c" ns3:_="" ns4:_="">
    <xsd:import namespace="40e20b57-74ac-471b-8a4d-f13e6c3841c7"/>
    <xsd:import namespace="694ee544-82c2-49c7-aa5c-dc245f6b1fc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e20b57-74ac-471b-8a4d-f13e6c3841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ee544-82c2-49c7-aa5c-dc245f6b1fc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0B3CF1-087B-40A7-82CD-C59D4E2B3C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e20b57-74ac-471b-8a4d-f13e6c3841c7"/>
    <ds:schemaRef ds:uri="694ee544-82c2-49c7-aa5c-dc245f6b1fc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D9D700-5BC3-46AE-B406-009678818B28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694ee544-82c2-49c7-aa5c-dc245f6b1fc1"/>
    <ds:schemaRef ds:uri="http://purl.org/dc/terms/"/>
    <ds:schemaRef ds:uri="http://schemas.microsoft.com/office/infopath/2007/PartnerControls"/>
    <ds:schemaRef ds:uri="40e20b57-74ac-471b-8a4d-f13e6c3841c7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AE76513-30D5-4C27-8391-4D4452126C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11138</TotalTime>
  <Words>966</Words>
  <Application>Microsoft Office PowerPoint</Application>
  <PresentationFormat>Widescreen</PresentationFormat>
  <Paragraphs>120</Paragraphs>
  <Slides>10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Desyrel</vt:lpstr>
      <vt:lpstr>Proxima Nova</vt:lpstr>
      <vt:lpstr>Swis721 BT</vt:lpstr>
      <vt:lpstr>Office Theme</vt:lpstr>
      <vt:lpstr>ClearOne DARE™ Feedback Eliminator (FBE)</vt:lpstr>
      <vt:lpstr>DARE Feedback Eliminator (FBE)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Turner</dc:creator>
  <cp:lastModifiedBy>Richard Roper</cp:lastModifiedBy>
  <cp:revision>250</cp:revision>
  <dcterms:created xsi:type="dcterms:W3CDTF">2020-11-03T04:52:22Z</dcterms:created>
  <dcterms:modified xsi:type="dcterms:W3CDTF">2021-06-10T14:04:38Z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0x010100E0EEC7394B32444CA2F54A49311E27EF</vt:lpwstr>
  </property>
</Properties>
</file>